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59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59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F6C24-441F-420B-B129-5F17151481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3BF988-13FE-4914-AF86-6307605060C9}">
      <dgm:prSet/>
      <dgm:spPr/>
      <dgm:t>
        <a:bodyPr/>
        <a:lstStyle/>
        <a:p>
          <a:r>
            <a:rPr lang="en-US"/>
            <a:t>A chatbot is an AI-based or rule-based program that interacts with users through text or voice.</a:t>
          </a:r>
        </a:p>
      </dgm:t>
    </dgm:pt>
    <dgm:pt modelId="{2BFF0740-70BB-49F4-A4B4-CFF28C67BDA9}" type="parTrans" cxnId="{184B9B4A-5002-4452-872E-1A008A083A28}">
      <dgm:prSet/>
      <dgm:spPr/>
      <dgm:t>
        <a:bodyPr/>
        <a:lstStyle/>
        <a:p>
          <a:endParaRPr lang="en-US"/>
        </a:p>
      </dgm:t>
    </dgm:pt>
    <dgm:pt modelId="{03C73F32-2CC3-4462-A143-51636C16E7EC}" type="sibTrans" cxnId="{184B9B4A-5002-4452-872E-1A008A083A28}">
      <dgm:prSet/>
      <dgm:spPr/>
      <dgm:t>
        <a:bodyPr/>
        <a:lstStyle/>
        <a:p>
          <a:endParaRPr lang="en-US"/>
        </a:p>
      </dgm:t>
    </dgm:pt>
    <dgm:pt modelId="{F998FFA4-4E09-4D9D-B0DF-D60344A404F5}">
      <dgm:prSet/>
      <dgm:spPr/>
      <dgm:t>
        <a:bodyPr/>
        <a:lstStyle/>
        <a:p>
          <a:r>
            <a:rPr lang="en-US"/>
            <a:t>It simulates human conversation to help users perform tasks or get information.</a:t>
          </a:r>
        </a:p>
      </dgm:t>
    </dgm:pt>
    <dgm:pt modelId="{20A92C79-E793-4876-A55D-7975C4DBCB41}" type="parTrans" cxnId="{161AD1CA-E8F3-4095-8C44-89F49CBB7ED1}">
      <dgm:prSet/>
      <dgm:spPr/>
      <dgm:t>
        <a:bodyPr/>
        <a:lstStyle/>
        <a:p>
          <a:endParaRPr lang="en-US"/>
        </a:p>
      </dgm:t>
    </dgm:pt>
    <dgm:pt modelId="{183CD5C0-C787-4FC0-8C6A-FCB9A45260C5}" type="sibTrans" cxnId="{161AD1CA-E8F3-4095-8C44-89F49CBB7ED1}">
      <dgm:prSet/>
      <dgm:spPr/>
      <dgm:t>
        <a:bodyPr/>
        <a:lstStyle/>
        <a:p>
          <a:endParaRPr lang="en-US"/>
        </a:p>
      </dgm:t>
    </dgm:pt>
    <dgm:pt modelId="{22ECDE19-22B3-4089-9896-8892C31B596B}">
      <dgm:prSet/>
      <dgm:spPr/>
      <dgm:t>
        <a:bodyPr/>
        <a:lstStyle/>
        <a:p>
          <a:r>
            <a:rPr lang="en-US"/>
            <a:t>Used on websites, apps, and messaging platforms for instant communication.</a:t>
          </a:r>
        </a:p>
      </dgm:t>
    </dgm:pt>
    <dgm:pt modelId="{C0C471D0-2E46-4B1E-8217-96C173107A1C}" type="parTrans" cxnId="{DEFF113A-E9BD-48CD-A2ED-2044661FCAC1}">
      <dgm:prSet/>
      <dgm:spPr/>
      <dgm:t>
        <a:bodyPr/>
        <a:lstStyle/>
        <a:p>
          <a:endParaRPr lang="en-US"/>
        </a:p>
      </dgm:t>
    </dgm:pt>
    <dgm:pt modelId="{7B03D81E-22BF-4F73-A39E-2D9091CBB1AE}" type="sibTrans" cxnId="{DEFF113A-E9BD-48CD-A2ED-2044661FCAC1}">
      <dgm:prSet/>
      <dgm:spPr/>
      <dgm:t>
        <a:bodyPr/>
        <a:lstStyle/>
        <a:p>
          <a:endParaRPr lang="en-US"/>
        </a:p>
      </dgm:t>
    </dgm:pt>
    <dgm:pt modelId="{2A21C721-7DF3-4F23-8014-07078D970D03}" type="pres">
      <dgm:prSet presAssocID="{2AAF6C24-441F-420B-B129-5F17151481B1}" presName="root" presStyleCnt="0">
        <dgm:presLayoutVars>
          <dgm:dir/>
          <dgm:resizeHandles val="exact"/>
        </dgm:presLayoutVars>
      </dgm:prSet>
      <dgm:spPr/>
    </dgm:pt>
    <dgm:pt modelId="{4114A4D4-415F-407D-BD10-EF99AEB160AC}" type="pres">
      <dgm:prSet presAssocID="{2B3BF988-13FE-4914-AF86-6307605060C9}" presName="compNode" presStyleCnt="0"/>
      <dgm:spPr/>
    </dgm:pt>
    <dgm:pt modelId="{38BEE219-A2B7-4567-A9CE-818B1569364D}" type="pres">
      <dgm:prSet presAssocID="{2B3BF988-13FE-4914-AF86-6307605060C9}" presName="bgRect" presStyleLbl="bgShp" presStyleIdx="0" presStyleCnt="3"/>
      <dgm:spPr/>
    </dgm:pt>
    <dgm:pt modelId="{19BFDAF4-3E7E-4227-B915-D24AF80B86F1}" type="pres">
      <dgm:prSet presAssocID="{2B3BF988-13FE-4914-AF86-6307605060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80FC40A-0D83-4B2C-967E-6E587F4979A2}" type="pres">
      <dgm:prSet presAssocID="{2B3BF988-13FE-4914-AF86-6307605060C9}" presName="spaceRect" presStyleCnt="0"/>
      <dgm:spPr/>
    </dgm:pt>
    <dgm:pt modelId="{67C44754-AFF2-4FDA-8F79-8C5DAD1A7102}" type="pres">
      <dgm:prSet presAssocID="{2B3BF988-13FE-4914-AF86-6307605060C9}" presName="parTx" presStyleLbl="revTx" presStyleIdx="0" presStyleCnt="3">
        <dgm:presLayoutVars>
          <dgm:chMax val="0"/>
          <dgm:chPref val="0"/>
        </dgm:presLayoutVars>
      </dgm:prSet>
      <dgm:spPr/>
    </dgm:pt>
    <dgm:pt modelId="{5A86236C-AC94-4E34-B6F2-C5C4E71C253D}" type="pres">
      <dgm:prSet presAssocID="{03C73F32-2CC3-4462-A143-51636C16E7EC}" presName="sibTrans" presStyleCnt="0"/>
      <dgm:spPr/>
    </dgm:pt>
    <dgm:pt modelId="{12228417-D8D2-48AE-98BA-FFA94D7A8D38}" type="pres">
      <dgm:prSet presAssocID="{F998FFA4-4E09-4D9D-B0DF-D60344A404F5}" presName="compNode" presStyleCnt="0"/>
      <dgm:spPr/>
    </dgm:pt>
    <dgm:pt modelId="{AF48F1F7-1C86-4789-AED5-FF5FF8CF4836}" type="pres">
      <dgm:prSet presAssocID="{F998FFA4-4E09-4D9D-B0DF-D60344A404F5}" presName="bgRect" presStyleLbl="bgShp" presStyleIdx="1" presStyleCnt="3"/>
      <dgm:spPr/>
    </dgm:pt>
    <dgm:pt modelId="{5C65E131-FB82-4F60-8F12-2912E4623056}" type="pres">
      <dgm:prSet presAssocID="{F998FFA4-4E09-4D9D-B0DF-D60344A404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4AAE882-BF31-4FA6-9CF7-9FFFF9B2325E}" type="pres">
      <dgm:prSet presAssocID="{F998FFA4-4E09-4D9D-B0DF-D60344A404F5}" presName="spaceRect" presStyleCnt="0"/>
      <dgm:spPr/>
    </dgm:pt>
    <dgm:pt modelId="{97F82882-FEAE-440A-9460-DC6C58DCF9ED}" type="pres">
      <dgm:prSet presAssocID="{F998FFA4-4E09-4D9D-B0DF-D60344A404F5}" presName="parTx" presStyleLbl="revTx" presStyleIdx="1" presStyleCnt="3">
        <dgm:presLayoutVars>
          <dgm:chMax val="0"/>
          <dgm:chPref val="0"/>
        </dgm:presLayoutVars>
      </dgm:prSet>
      <dgm:spPr/>
    </dgm:pt>
    <dgm:pt modelId="{436E5694-E76A-4BF8-89A7-7773A5FB060C}" type="pres">
      <dgm:prSet presAssocID="{183CD5C0-C787-4FC0-8C6A-FCB9A45260C5}" presName="sibTrans" presStyleCnt="0"/>
      <dgm:spPr/>
    </dgm:pt>
    <dgm:pt modelId="{7DE2E284-F6B4-4DB7-A79B-7C72FBD1D4C9}" type="pres">
      <dgm:prSet presAssocID="{22ECDE19-22B3-4089-9896-8892C31B596B}" presName="compNode" presStyleCnt="0"/>
      <dgm:spPr/>
    </dgm:pt>
    <dgm:pt modelId="{7922077C-1B98-4A2D-A961-6C74557CFC21}" type="pres">
      <dgm:prSet presAssocID="{22ECDE19-22B3-4089-9896-8892C31B596B}" presName="bgRect" presStyleLbl="bgShp" presStyleIdx="2" presStyleCnt="3"/>
      <dgm:spPr/>
    </dgm:pt>
    <dgm:pt modelId="{B20AC88F-3CE8-47BF-A104-79479DA98C9E}" type="pres">
      <dgm:prSet presAssocID="{22ECDE19-22B3-4089-9896-8892C31B59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C2D2693-F36F-464D-B176-E91255D91CF4}" type="pres">
      <dgm:prSet presAssocID="{22ECDE19-22B3-4089-9896-8892C31B596B}" presName="spaceRect" presStyleCnt="0"/>
      <dgm:spPr/>
    </dgm:pt>
    <dgm:pt modelId="{259AFB78-5D0F-4B6E-86E5-64AFD81BDF00}" type="pres">
      <dgm:prSet presAssocID="{22ECDE19-22B3-4089-9896-8892C31B59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5B90602-56C7-4305-8188-6670EFEFF0FD}" type="presOf" srcId="{22ECDE19-22B3-4089-9896-8892C31B596B}" destId="{259AFB78-5D0F-4B6E-86E5-64AFD81BDF00}" srcOrd="0" destOrd="0" presId="urn:microsoft.com/office/officeart/2018/2/layout/IconVerticalSolidList"/>
    <dgm:cxn modelId="{DEFF113A-E9BD-48CD-A2ED-2044661FCAC1}" srcId="{2AAF6C24-441F-420B-B129-5F17151481B1}" destId="{22ECDE19-22B3-4089-9896-8892C31B596B}" srcOrd="2" destOrd="0" parTransId="{C0C471D0-2E46-4B1E-8217-96C173107A1C}" sibTransId="{7B03D81E-22BF-4F73-A39E-2D9091CBB1AE}"/>
    <dgm:cxn modelId="{184B9B4A-5002-4452-872E-1A008A083A28}" srcId="{2AAF6C24-441F-420B-B129-5F17151481B1}" destId="{2B3BF988-13FE-4914-AF86-6307605060C9}" srcOrd="0" destOrd="0" parTransId="{2BFF0740-70BB-49F4-A4B4-CFF28C67BDA9}" sibTransId="{03C73F32-2CC3-4462-A143-51636C16E7EC}"/>
    <dgm:cxn modelId="{9720A06B-2961-4A86-8289-AD8A3DFC3C70}" type="presOf" srcId="{2B3BF988-13FE-4914-AF86-6307605060C9}" destId="{67C44754-AFF2-4FDA-8F79-8C5DAD1A7102}" srcOrd="0" destOrd="0" presId="urn:microsoft.com/office/officeart/2018/2/layout/IconVerticalSolidList"/>
    <dgm:cxn modelId="{7A9AC97F-CE29-4E82-96B7-429B6138B2AF}" type="presOf" srcId="{2AAF6C24-441F-420B-B129-5F17151481B1}" destId="{2A21C721-7DF3-4F23-8014-07078D970D03}" srcOrd="0" destOrd="0" presId="urn:microsoft.com/office/officeart/2018/2/layout/IconVerticalSolidList"/>
    <dgm:cxn modelId="{5B04B3B9-CF82-4AFF-A80D-614B08A952F0}" type="presOf" srcId="{F998FFA4-4E09-4D9D-B0DF-D60344A404F5}" destId="{97F82882-FEAE-440A-9460-DC6C58DCF9ED}" srcOrd="0" destOrd="0" presId="urn:microsoft.com/office/officeart/2018/2/layout/IconVerticalSolidList"/>
    <dgm:cxn modelId="{161AD1CA-E8F3-4095-8C44-89F49CBB7ED1}" srcId="{2AAF6C24-441F-420B-B129-5F17151481B1}" destId="{F998FFA4-4E09-4D9D-B0DF-D60344A404F5}" srcOrd="1" destOrd="0" parTransId="{20A92C79-E793-4876-A55D-7975C4DBCB41}" sibTransId="{183CD5C0-C787-4FC0-8C6A-FCB9A45260C5}"/>
    <dgm:cxn modelId="{7147E9BB-0BB6-4FDD-9236-D7E243CB11B0}" type="presParOf" srcId="{2A21C721-7DF3-4F23-8014-07078D970D03}" destId="{4114A4D4-415F-407D-BD10-EF99AEB160AC}" srcOrd="0" destOrd="0" presId="urn:microsoft.com/office/officeart/2018/2/layout/IconVerticalSolidList"/>
    <dgm:cxn modelId="{8661E3C1-EB92-44CA-B8A8-D5C5FCA297EC}" type="presParOf" srcId="{4114A4D4-415F-407D-BD10-EF99AEB160AC}" destId="{38BEE219-A2B7-4567-A9CE-818B1569364D}" srcOrd="0" destOrd="0" presId="urn:microsoft.com/office/officeart/2018/2/layout/IconVerticalSolidList"/>
    <dgm:cxn modelId="{31AD5FE4-DA33-4FC1-956A-C09E33645B1D}" type="presParOf" srcId="{4114A4D4-415F-407D-BD10-EF99AEB160AC}" destId="{19BFDAF4-3E7E-4227-B915-D24AF80B86F1}" srcOrd="1" destOrd="0" presId="urn:microsoft.com/office/officeart/2018/2/layout/IconVerticalSolidList"/>
    <dgm:cxn modelId="{92196BA8-97BA-47E0-AC0B-91AC14E2D97F}" type="presParOf" srcId="{4114A4D4-415F-407D-BD10-EF99AEB160AC}" destId="{180FC40A-0D83-4B2C-967E-6E587F4979A2}" srcOrd="2" destOrd="0" presId="urn:microsoft.com/office/officeart/2018/2/layout/IconVerticalSolidList"/>
    <dgm:cxn modelId="{A4BFB509-646D-46E6-A2F3-1D267A609966}" type="presParOf" srcId="{4114A4D4-415F-407D-BD10-EF99AEB160AC}" destId="{67C44754-AFF2-4FDA-8F79-8C5DAD1A7102}" srcOrd="3" destOrd="0" presId="urn:microsoft.com/office/officeart/2018/2/layout/IconVerticalSolidList"/>
    <dgm:cxn modelId="{29E98B1C-01E1-4B68-A929-3CD9023D3426}" type="presParOf" srcId="{2A21C721-7DF3-4F23-8014-07078D970D03}" destId="{5A86236C-AC94-4E34-B6F2-C5C4E71C253D}" srcOrd="1" destOrd="0" presId="urn:microsoft.com/office/officeart/2018/2/layout/IconVerticalSolidList"/>
    <dgm:cxn modelId="{83021DF6-EB63-4DF3-BA60-9A98F5E237B7}" type="presParOf" srcId="{2A21C721-7DF3-4F23-8014-07078D970D03}" destId="{12228417-D8D2-48AE-98BA-FFA94D7A8D38}" srcOrd="2" destOrd="0" presId="urn:microsoft.com/office/officeart/2018/2/layout/IconVerticalSolidList"/>
    <dgm:cxn modelId="{5EAB7ED0-B5F5-4720-8920-FFF10CEBB9B7}" type="presParOf" srcId="{12228417-D8D2-48AE-98BA-FFA94D7A8D38}" destId="{AF48F1F7-1C86-4789-AED5-FF5FF8CF4836}" srcOrd="0" destOrd="0" presId="urn:microsoft.com/office/officeart/2018/2/layout/IconVerticalSolidList"/>
    <dgm:cxn modelId="{5F846CE4-9ABA-47B1-B751-0EC9A34A5FCB}" type="presParOf" srcId="{12228417-D8D2-48AE-98BA-FFA94D7A8D38}" destId="{5C65E131-FB82-4F60-8F12-2912E4623056}" srcOrd="1" destOrd="0" presId="urn:microsoft.com/office/officeart/2018/2/layout/IconVerticalSolidList"/>
    <dgm:cxn modelId="{A901AB8E-63A6-49E3-9388-C17B6D111BCB}" type="presParOf" srcId="{12228417-D8D2-48AE-98BA-FFA94D7A8D38}" destId="{F4AAE882-BF31-4FA6-9CF7-9FFFF9B2325E}" srcOrd="2" destOrd="0" presId="urn:microsoft.com/office/officeart/2018/2/layout/IconVerticalSolidList"/>
    <dgm:cxn modelId="{890CA510-05C8-4715-9AB0-DDBC0346BEC8}" type="presParOf" srcId="{12228417-D8D2-48AE-98BA-FFA94D7A8D38}" destId="{97F82882-FEAE-440A-9460-DC6C58DCF9ED}" srcOrd="3" destOrd="0" presId="urn:microsoft.com/office/officeart/2018/2/layout/IconVerticalSolidList"/>
    <dgm:cxn modelId="{CE43FA2D-78DD-4E8E-9777-AEA086D4A8DC}" type="presParOf" srcId="{2A21C721-7DF3-4F23-8014-07078D970D03}" destId="{436E5694-E76A-4BF8-89A7-7773A5FB060C}" srcOrd="3" destOrd="0" presId="urn:microsoft.com/office/officeart/2018/2/layout/IconVerticalSolidList"/>
    <dgm:cxn modelId="{66F3316A-EFF0-4EC1-8535-C521012B01C7}" type="presParOf" srcId="{2A21C721-7DF3-4F23-8014-07078D970D03}" destId="{7DE2E284-F6B4-4DB7-A79B-7C72FBD1D4C9}" srcOrd="4" destOrd="0" presId="urn:microsoft.com/office/officeart/2018/2/layout/IconVerticalSolidList"/>
    <dgm:cxn modelId="{BBA26C84-7D31-4B40-AA92-D3FD493E7428}" type="presParOf" srcId="{7DE2E284-F6B4-4DB7-A79B-7C72FBD1D4C9}" destId="{7922077C-1B98-4A2D-A961-6C74557CFC21}" srcOrd="0" destOrd="0" presId="urn:microsoft.com/office/officeart/2018/2/layout/IconVerticalSolidList"/>
    <dgm:cxn modelId="{A9EB127C-7040-4B54-A9AE-F48FA3B52C8C}" type="presParOf" srcId="{7DE2E284-F6B4-4DB7-A79B-7C72FBD1D4C9}" destId="{B20AC88F-3CE8-47BF-A104-79479DA98C9E}" srcOrd="1" destOrd="0" presId="urn:microsoft.com/office/officeart/2018/2/layout/IconVerticalSolidList"/>
    <dgm:cxn modelId="{DAAE5726-4982-4878-B032-25A0124DECD8}" type="presParOf" srcId="{7DE2E284-F6B4-4DB7-A79B-7C72FBD1D4C9}" destId="{2C2D2693-F36F-464D-B176-E91255D91CF4}" srcOrd="2" destOrd="0" presId="urn:microsoft.com/office/officeart/2018/2/layout/IconVerticalSolidList"/>
    <dgm:cxn modelId="{D64A5A3C-98FA-46C0-B502-A15315772FCC}" type="presParOf" srcId="{7DE2E284-F6B4-4DB7-A79B-7C72FBD1D4C9}" destId="{259AFB78-5D0F-4B6E-86E5-64AFD81BDF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29BAA8-3270-49C4-8219-19FB94538A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E3947E-3F19-40EC-9CF3-77A21F75E2B3}">
      <dgm:prSet/>
      <dgm:spPr/>
      <dgm:t>
        <a:bodyPr/>
        <a:lstStyle/>
        <a:p>
          <a:r>
            <a:rPr lang="en-US"/>
            <a:t>Voice: Natural, fast, and hands-free – great for multitasking.</a:t>
          </a:r>
        </a:p>
      </dgm:t>
    </dgm:pt>
    <dgm:pt modelId="{CC91B455-4F2B-4342-826E-D03CFF81B166}" type="parTrans" cxnId="{38077521-ED7C-44B3-ACEE-C384122ACFE7}">
      <dgm:prSet/>
      <dgm:spPr/>
      <dgm:t>
        <a:bodyPr/>
        <a:lstStyle/>
        <a:p>
          <a:endParaRPr lang="en-US"/>
        </a:p>
      </dgm:t>
    </dgm:pt>
    <dgm:pt modelId="{6392349B-3582-46F2-AD7D-C446ABCE8C21}" type="sibTrans" cxnId="{38077521-ED7C-44B3-ACEE-C384122ACFE7}">
      <dgm:prSet/>
      <dgm:spPr/>
      <dgm:t>
        <a:bodyPr/>
        <a:lstStyle/>
        <a:p>
          <a:endParaRPr lang="en-US"/>
        </a:p>
      </dgm:t>
    </dgm:pt>
    <dgm:pt modelId="{270463E7-A694-4391-8C87-37D21426B794}">
      <dgm:prSet/>
      <dgm:spPr/>
      <dgm:t>
        <a:bodyPr/>
        <a:lstStyle/>
        <a:p>
          <a:r>
            <a:rPr lang="en-US"/>
            <a:t>Text: Private, detailed, better for complex tasks.</a:t>
          </a:r>
        </a:p>
      </dgm:t>
    </dgm:pt>
    <dgm:pt modelId="{3EDD597E-828F-4AC0-AB54-8ACDB5A0EAE8}" type="parTrans" cxnId="{D7B35983-14F6-47CC-BAB5-18993D7EA24B}">
      <dgm:prSet/>
      <dgm:spPr/>
      <dgm:t>
        <a:bodyPr/>
        <a:lstStyle/>
        <a:p>
          <a:endParaRPr lang="en-US"/>
        </a:p>
      </dgm:t>
    </dgm:pt>
    <dgm:pt modelId="{4B288BC4-188E-4909-B79B-8978A9006010}" type="sibTrans" cxnId="{D7B35983-14F6-47CC-BAB5-18993D7EA24B}">
      <dgm:prSet/>
      <dgm:spPr/>
      <dgm:t>
        <a:bodyPr/>
        <a:lstStyle/>
        <a:p>
          <a:endParaRPr lang="en-US"/>
        </a:p>
      </dgm:t>
    </dgm:pt>
    <dgm:pt modelId="{92EF1254-281B-4636-B235-BE25F41D5DEB}">
      <dgm:prSet/>
      <dgm:spPr/>
      <dgm:t>
        <a:bodyPr/>
        <a:lstStyle/>
        <a:p>
          <a:r>
            <a:rPr lang="en-US"/>
            <a:t>Future: Hybrid systems combining both modes.</a:t>
          </a:r>
        </a:p>
      </dgm:t>
    </dgm:pt>
    <dgm:pt modelId="{2D02F543-D0F0-4C6F-82DC-A96705988E2D}" type="parTrans" cxnId="{41E57854-CAAF-461B-A323-CD822F2EA321}">
      <dgm:prSet/>
      <dgm:spPr/>
      <dgm:t>
        <a:bodyPr/>
        <a:lstStyle/>
        <a:p>
          <a:endParaRPr lang="en-US"/>
        </a:p>
      </dgm:t>
    </dgm:pt>
    <dgm:pt modelId="{2AE61A78-CC6A-4F03-8D7C-90AC855B9DEC}" type="sibTrans" cxnId="{41E57854-CAAF-461B-A323-CD822F2EA321}">
      <dgm:prSet/>
      <dgm:spPr/>
      <dgm:t>
        <a:bodyPr/>
        <a:lstStyle/>
        <a:p>
          <a:endParaRPr lang="en-US"/>
        </a:p>
      </dgm:t>
    </dgm:pt>
    <dgm:pt modelId="{E15817C6-D1FC-4C0E-86DF-2AF6BE93BA17}" type="pres">
      <dgm:prSet presAssocID="{AC29BAA8-3270-49C4-8219-19FB94538A17}" presName="root" presStyleCnt="0">
        <dgm:presLayoutVars>
          <dgm:dir/>
          <dgm:resizeHandles val="exact"/>
        </dgm:presLayoutVars>
      </dgm:prSet>
      <dgm:spPr/>
    </dgm:pt>
    <dgm:pt modelId="{12F983EB-7ED2-492D-A946-40501E3BA85F}" type="pres">
      <dgm:prSet presAssocID="{28E3947E-3F19-40EC-9CF3-77A21F75E2B3}" presName="compNode" presStyleCnt="0"/>
      <dgm:spPr/>
    </dgm:pt>
    <dgm:pt modelId="{6CFD72D9-4CA2-43F3-B9F8-6956B0B4FD6D}" type="pres">
      <dgm:prSet presAssocID="{28E3947E-3F19-40EC-9CF3-77A21F75E2B3}" presName="bgRect" presStyleLbl="bgShp" presStyleIdx="0" presStyleCnt="3"/>
      <dgm:spPr/>
    </dgm:pt>
    <dgm:pt modelId="{40BDB541-A5EB-4D2A-BDD0-2366289302F9}" type="pres">
      <dgm:prSet presAssocID="{28E3947E-3F19-40EC-9CF3-77A21F75E2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B19BB0DC-B0B9-4C7C-A3E3-BE3346F0D926}" type="pres">
      <dgm:prSet presAssocID="{28E3947E-3F19-40EC-9CF3-77A21F75E2B3}" presName="spaceRect" presStyleCnt="0"/>
      <dgm:spPr/>
    </dgm:pt>
    <dgm:pt modelId="{A7B20177-902F-4B74-851F-7BDB573715DC}" type="pres">
      <dgm:prSet presAssocID="{28E3947E-3F19-40EC-9CF3-77A21F75E2B3}" presName="parTx" presStyleLbl="revTx" presStyleIdx="0" presStyleCnt="3">
        <dgm:presLayoutVars>
          <dgm:chMax val="0"/>
          <dgm:chPref val="0"/>
        </dgm:presLayoutVars>
      </dgm:prSet>
      <dgm:spPr/>
    </dgm:pt>
    <dgm:pt modelId="{BEC19246-001B-443E-B215-B04C8E89DA3F}" type="pres">
      <dgm:prSet presAssocID="{6392349B-3582-46F2-AD7D-C446ABCE8C21}" presName="sibTrans" presStyleCnt="0"/>
      <dgm:spPr/>
    </dgm:pt>
    <dgm:pt modelId="{B6D398E4-2B75-44C7-86A8-8D49E252F76A}" type="pres">
      <dgm:prSet presAssocID="{270463E7-A694-4391-8C87-37D21426B794}" presName="compNode" presStyleCnt="0"/>
      <dgm:spPr/>
    </dgm:pt>
    <dgm:pt modelId="{E15523DA-A911-45B5-B05E-554F3409C214}" type="pres">
      <dgm:prSet presAssocID="{270463E7-A694-4391-8C87-37D21426B794}" presName="bgRect" presStyleLbl="bgShp" presStyleIdx="1" presStyleCnt="3"/>
      <dgm:spPr/>
    </dgm:pt>
    <dgm:pt modelId="{2BE13D9C-8275-4BD9-8A52-97198E3BA7C6}" type="pres">
      <dgm:prSet presAssocID="{270463E7-A694-4391-8C87-37D21426B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10218C9-B091-4393-8CA7-7130FCB031A7}" type="pres">
      <dgm:prSet presAssocID="{270463E7-A694-4391-8C87-37D21426B794}" presName="spaceRect" presStyleCnt="0"/>
      <dgm:spPr/>
    </dgm:pt>
    <dgm:pt modelId="{2B34F378-07D5-41A8-8442-AD33D9BAA2CB}" type="pres">
      <dgm:prSet presAssocID="{270463E7-A694-4391-8C87-37D21426B794}" presName="parTx" presStyleLbl="revTx" presStyleIdx="1" presStyleCnt="3">
        <dgm:presLayoutVars>
          <dgm:chMax val="0"/>
          <dgm:chPref val="0"/>
        </dgm:presLayoutVars>
      </dgm:prSet>
      <dgm:spPr/>
    </dgm:pt>
    <dgm:pt modelId="{E889F7E4-2F7C-4F81-8CCD-0DA482DCD186}" type="pres">
      <dgm:prSet presAssocID="{4B288BC4-188E-4909-B79B-8978A9006010}" presName="sibTrans" presStyleCnt="0"/>
      <dgm:spPr/>
    </dgm:pt>
    <dgm:pt modelId="{7BA8CFAB-443C-415D-BA6B-8FC60579A7A1}" type="pres">
      <dgm:prSet presAssocID="{92EF1254-281B-4636-B235-BE25F41D5DEB}" presName="compNode" presStyleCnt="0"/>
      <dgm:spPr/>
    </dgm:pt>
    <dgm:pt modelId="{E54A8BF4-53F1-4F2B-BF6E-21B08C48EB16}" type="pres">
      <dgm:prSet presAssocID="{92EF1254-281B-4636-B235-BE25F41D5DEB}" presName="bgRect" presStyleLbl="bgShp" presStyleIdx="2" presStyleCnt="3"/>
      <dgm:spPr/>
    </dgm:pt>
    <dgm:pt modelId="{CEFF5D9D-245D-4997-AE27-F18F9EF0915C}" type="pres">
      <dgm:prSet presAssocID="{92EF1254-281B-4636-B235-BE25F41D5D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35200CDC-95AB-4FBE-9267-8C4AF0F201FE}" type="pres">
      <dgm:prSet presAssocID="{92EF1254-281B-4636-B235-BE25F41D5DEB}" presName="spaceRect" presStyleCnt="0"/>
      <dgm:spPr/>
    </dgm:pt>
    <dgm:pt modelId="{D620C4B2-BA53-4B2B-8BBF-42B9D79DCED1}" type="pres">
      <dgm:prSet presAssocID="{92EF1254-281B-4636-B235-BE25F41D5D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62150D-7488-4B99-94E8-08BC59FB7EFE}" type="presOf" srcId="{AC29BAA8-3270-49C4-8219-19FB94538A17}" destId="{E15817C6-D1FC-4C0E-86DF-2AF6BE93BA17}" srcOrd="0" destOrd="0" presId="urn:microsoft.com/office/officeart/2018/2/layout/IconVerticalSolidList"/>
    <dgm:cxn modelId="{38077521-ED7C-44B3-ACEE-C384122ACFE7}" srcId="{AC29BAA8-3270-49C4-8219-19FB94538A17}" destId="{28E3947E-3F19-40EC-9CF3-77A21F75E2B3}" srcOrd="0" destOrd="0" parTransId="{CC91B455-4F2B-4342-826E-D03CFF81B166}" sibTransId="{6392349B-3582-46F2-AD7D-C446ABCE8C21}"/>
    <dgm:cxn modelId="{41E57854-CAAF-461B-A323-CD822F2EA321}" srcId="{AC29BAA8-3270-49C4-8219-19FB94538A17}" destId="{92EF1254-281B-4636-B235-BE25F41D5DEB}" srcOrd="2" destOrd="0" parTransId="{2D02F543-D0F0-4C6F-82DC-A96705988E2D}" sibTransId="{2AE61A78-CC6A-4F03-8D7C-90AC855B9DEC}"/>
    <dgm:cxn modelId="{F952057B-7485-4311-B40E-CC26565A4FD8}" type="presOf" srcId="{270463E7-A694-4391-8C87-37D21426B794}" destId="{2B34F378-07D5-41A8-8442-AD33D9BAA2CB}" srcOrd="0" destOrd="0" presId="urn:microsoft.com/office/officeart/2018/2/layout/IconVerticalSolidList"/>
    <dgm:cxn modelId="{D7B35983-14F6-47CC-BAB5-18993D7EA24B}" srcId="{AC29BAA8-3270-49C4-8219-19FB94538A17}" destId="{270463E7-A694-4391-8C87-37D21426B794}" srcOrd="1" destOrd="0" parTransId="{3EDD597E-828F-4AC0-AB54-8ACDB5A0EAE8}" sibTransId="{4B288BC4-188E-4909-B79B-8978A9006010}"/>
    <dgm:cxn modelId="{ED56F5CA-549B-4E1E-9AF8-1B322CFBE124}" type="presOf" srcId="{28E3947E-3F19-40EC-9CF3-77A21F75E2B3}" destId="{A7B20177-902F-4B74-851F-7BDB573715DC}" srcOrd="0" destOrd="0" presId="urn:microsoft.com/office/officeart/2018/2/layout/IconVerticalSolidList"/>
    <dgm:cxn modelId="{BB9331F8-A35B-48D2-9692-313A13F570A7}" type="presOf" srcId="{92EF1254-281B-4636-B235-BE25F41D5DEB}" destId="{D620C4B2-BA53-4B2B-8BBF-42B9D79DCED1}" srcOrd="0" destOrd="0" presId="urn:microsoft.com/office/officeart/2018/2/layout/IconVerticalSolidList"/>
    <dgm:cxn modelId="{7690F52B-92C0-4C2C-81E7-ABCBEE472B3C}" type="presParOf" srcId="{E15817C6-D1FC-4C0E-86DF-2AF6BE93BA17}" destId="{12F983EB-7ED2-492D-A946-40501E3BA85F}" srcOrd="0" destOrd="0" presId="urn:microsoft.com/office/officeart/2018/2/layout/IconVerticalSolidList"/>
    <dgm:cxn modelId="{78C9CDFE-8E4C-4071-82B6-A966E93BBB51}" type="presParOf" srcId="{12F983EB-7ED2-492D-A946-40501E3BA85F}" destId="{6CFD72D9-4CA2-43F3-B9F8-6956B0B4FD6D}" srcOrd="0" destOrd="0" presId="urn:microsoft.com/office/officeart/2018/2/layout/IconVerticalSolidList"/>
    <dgm:cxn modelId="{821D8BE7-A62D-4027-BD7F-A93AE2A6FA16}" type="presParOf" srcId="{12F983EB-7ED2-492D-A946-40501E3BA85F}" destId="{40BDB541-A5EB-4D2A-BDD0-2366289302F9}" srcOrd="1" destOrd="0" presId="urn:microsoft.com/office/officeart/2018/2/layout/IconVerticalSolidList"/>
    <dgm:cxn modelId="{81ABBDC1-A293-40D2-A5D3-010C96283B72}" type="presParOf" srcId="{12F983EB-7ED2-492D-A946-40501E3BA85F}" destId="{B19BB0DC-B0B9-4C7C-A3E3-BE3346F0D926}" srcOrd="2" destOrd="0" presId="urn:microsoft.com/office/officeart/2018/2/layout/IconVerticalSolidList"/>
    <dgm:cxn modelId="{1ABCC958-60A5-4A11-88C8-1AB6F5D0312C}" type="presParOf" srcId="{12F983EB-7ED2-492D-A946-40501E3BA85F}" destId="{A7B20177-902F-4B74-851F-7BDB573715DC}" srcOrd="3" destOrd="0" presId="urn:microsoft.com/office/officeart/2018/2/layout/IconVerticalSolidList"/>
    <dgm:cxn modelId="{02D61490-90F6-4D51-9429-6E0B6C2F1218}" type="presParOf" srcId="{E15817C6-D1FC-4C0E-86DF-2AF6BE93BA17}" destId="{BEC19246-001B-443E-B215-B04C8E89DA3F}" srcOrd="1" destOrd="0" presId="urn:microsoft.com/office/officeart/2018/2/layout/IconVerticalSolidList"/>
    <dgm:cxn modelId="{0AE354D8-E632-411C-B1F7-F26644B1D7B3}" type="presParOf" srcId="{E15817C6-D1FC-4C0E-86DF-2AF6BE93BA17}" destId="{B6D398E4-2B75-44C7-86A8-8D49E252F76A}" srcOrd="2" destOrd="0" presId="urn:microsoft.com/office/officeart/2018/2/layout/IconVerticalSolidList"/>
    <dgm:cxn modelId="{CB46250D-D953-41A1-889C-F087A0E1601F}" type="presParOf" srcId="{B6D398E4-2B75-44C7-86A8-8D49E252F76A}" destId="{E15523DA-A911-45B5-B05E-554F3409C214}" srcOrd="0" destOrd="0" presId="urn:microsoft.com/office/officeart/2018/2/layout/IconVerticalSolidList"/>
    <dgm:cxn modelId="{83E36888-6B0A-41B9-B080-BD9C6D64AF73}" type="presParOf" srcId="{B6D398E4-2B75-44C7-86A8-8D49E252F76A}" destId="{2BE13D9C-8275-4BD9-8A52-97198E3BA7C6}" srcOrd="1" destOrd="0" presId="urn:microsoft.com/office/officeart/2018/2/layout/IconVerticalSolidList"/>
    <dgm:cxn modelId="{4E9E09D5-2FED-4A6D-BED4-756A67BF7D2B}" type="presParOf" srcId="{B6D398E4-2B75-44C7-86A8-8D49E252F76A}" destId="{410218C9-B091-4393-8CA7-7130FCB031A7}" srcOrd="2" destOrd="0" presId="urn:microsoft.com/office/officeart/2018/2/layout/IconVerticalSolidList"/>
    <dgm:cxn modelId="{0C4C9319-54D4-4779-B4C2-71F35DFE8816}" type="presParOf" srcId="{B6D398E4-2B75-44C7-86A8-8D49E252F76A}" destId="{2B34F378-07D5-41A8-8442-AD33D9BAA2CB}" srcOrd="3" destOrd="0" presId="urn:microsoft.com/office/officeart/2018/2/layout/IconVerticalSolidList"/>
    <dgm:cxn modelId="{CE89F528-C154-400F-8467-10AF84DBB227}" type="presParOf" srcId="{E15817C6-D1FC-4C0E-86DF-2AF6BE93BA17}" destId="{E889F7E4-2F7C-4F81-8CCD-0DA482DCD186}" srcOrd="3" destOrd="0" presId="urn:microsoft.com/office/officeart/2018/2/layout/IconVerticalSolidList"/>
    <dgm:cxn modelId="{5DF5F6BB-A33D-4DF2-9490-4EC9C9D93A50}" type="presParOf" srcId="{E15817C6-D1FC-4C0E-86DF-2AF6BE93BA17}" destId="{7BA8CFAB-443C-415D-BA6B-8FC60579A7A1}" srcOrd="4" destOrd="0" presId="urn:microsoft.com/office/officeart/2018/2/layout/IconVerticalSolidList"/>
    <dgm:cxn modelId="{27CD054B-FFFD-4797-A9F7-2634DCD0AAC1}" type="presParOf" srcId="{7BA8CFAB-443C-415D-BA6B-8FC60579A7A1}" destId="{E54A8BF4-53F1-4F2B-BF6E-21B08C48EB16}" srcOrd="0" destOrd="0" presId="urn:microsoft.com/office/officeart/2018/2/layout/IconVerticalSolidList"/>
    <dgm:cxn modelId="{4B4E1246-A18E-45D7-9212-31CB5704352D}" type="presParOf" srcId="{7BA8CFAB-443C-415D-BA6B-8FC60579A7A1}" destId="{CEFF5D9D-245D-4997-AE27-F18F9EF0915C}" srcOrd="1" destOrd="0" presId="urn:microsoft.com/office/officeart/2018/2/layout/IconVerticalSolidList"/>
    <dgm:cxn modelId="{35193AA5-B4C1-4D6C-948C-CB1C20690554}" type="presParOf" srcId="{7BA8CFAB-443C-415D-BA6B-8FC60579A7A1}" destId="{35200CDC-95AB-4FBE-9267-8C4AF0F201FE}" srcOrd="2" destOrd="0" presId="urn:microsoft.com/office/officeart/2018/2/layout/IconVerticalSolidList"/>
    <dgm:cxn modelId="{A6B33541-0AAC-4B06-9E08-721BE4E3A05B}" type="presParOf" srcId="{7BA8CFAB-443C-415D-BA6B-8FC60579A7A1}" destId="{D620C4B2-BA53-4B2B-8BBF-42B9D79DCE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AA9D1C-9EEB-4960-9220-E62E589186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DB28FE-1D2E-4076-851F-D613F78B94A2}">
      <dgm:prSet/>
      <dgm:spPr/>
      <dgm:t>
        <a:bodyPr/>
        <a:lstStyle/>
        <a:p>
          <a:r>
            <a:rPr lang="en-US"/>
            <a:t>Use NLP and translation to support multiple languages.</a:t>
          </a:r>
        </a:p>
      </dgm:t>
    </dgm:pt>
    <dgm:pt modelId="{974724FF-CC49-4190-AC72-65D1A6DBA2AB}" type="parTrans" cxnId="{EE65B671-4D72-4EFD-98DD-2DA5F03ECF86}">
      <dgm:prSet/>
      <dgm:spPr/>
      <dgm:t>
        <a:bodyPr/>
        <a:lstStyle/>
        <a:p>
          <a:endParaRPr lang="en-US"/>
        </a:p>
      </dgm:t>
    </dgm:pt>
    <dgm:pt modelId="{4427D6C2-E8A6-4CC9-99FB-5F611540CC21}" type="sibTrans" cxnId="{EE65B671-4D72-4EFD-98DD-2DA5F03ECF86}">
      <dgm:prSet/>
      <dgm:spPr/>
      <dgm:t>
        <a:bodyPr/>
        <a:lstStyle/>
        <a:p>
          <a:endParaRPr lang="en-US"/>
        </a:p>
      </dgm:t>
    </dgm:pt>
    <dgm:pt modelId="{676F186C-28C6-4A3F-B5F2-BE3B9C11F283}">
      <dgm:prSet/>
      <dgm:spPr/>
      <dgm:t>
        <a:bodyPr/>
        <a:lstStyle/>
        <a:p>
          <a:r>
            <a:rPr lang="en-US"/>
            <a:t>Enable businesses to reach global audiences.</a:t>
          </a:r>
        </a:p>
      </dgm:t>
    </dgm:pt>
    <dgm:pt modelId="{F353B9F5-EA23-46DF-901D-E60D3172C5C9}" type="parTrans" cxnId="{185DC48B-C92F-49EC-B223-5A7978B233CB}">
      <dgm:prSet/>
      <dgm:spPr/>
      <dgm:t>
        <a:bodyPr/>
        <a:lstStyle/>
        <a:p>
          <a:endParaRPr lang="en-US"/>
        </a:p>
      </dgm:t>
    </dgm:pt>
    <dgm:pt modelId="{96D86449-2CB6-4C37-9BA1-339C085CADB6}" type="sibTrans" cxnId="{185DC48B-C92F-49EC-B223-5A7978B233CB}">
      <dgm:prSet/>
      <dgm:spPr/>
      <dgm:t>
        <a:bodyPr/>
        <a:lstStyle/>
        <a:p>
          <a:endParaRPr lang="en-US"/>
        </a:p>
      </dgm:t>
    </dgm:pt>
    <dgm:pt modelId="{4438002C-FBA0-40FF-932B-08A3C0AB5DD7}">
      <dgm:prSet/>
      <dgm:spPr/>
      <dgm:t>
        <a:bodyPr/>
        <a:lstStyle/>
        <a:p>
          <a:r>
            <a:rPr lang="en-US"/>
            <a:t>Adjust tone and phrasing based on cultural context.</a:t>
          </a:r>
        </a:p>
      </dgm:t>
    </dgm:pt>
    <dgm:pt modelId="{1FA6EAB9-7278-466E-AFF7-FDC0D537A276}" type="parTrans" cxnId="{5478B696-B3EE-4CAA-BFB2-A23C792F32DD}">
      <dgm:prSet/>
      <dgm:spPr/>
      <dgm:t>
        <a:bodyPr/>
        <a:lstStyle/>
        <a:p>
          <a:endParaRPr lang="en-US"/>
        </a:p>
      </dgm:t>
    </dgm:pt>
    <dgm:pt modelId="{8ACFF276-03BA-434B-B95A-8E1BF66C8226}" type="sibTrans" cxnId="{5478B696-B3EE-4CAA-BFB2-A23C792F32DD}">
      <dgm:prSet/>
      <dgm:spPr/>
      <dgm:t>
        <a:bodyPr/>
        <a:lstStyle/>
        <a:p>
          <a:endParaRPr lang="en-US"/>
        </a:p>
      </dgm:t>
    </dgm:pt>
    <dgm:pt modelId="{E8396F7C-AFD9-421B-A0DA-331C4E8F9D2E}" type="pres">
      <dgm:prSet presAssocID="{10AA9D1C-9EEB-4960-9220-E62E5891866A}" presName="root" presStyleCnt="0">
        <dgm:presLayoutVars>
          <dgm:dir/>
          <dgm:resizeHandles val="exact"/>
        </dgm:presLayoutVars>
      </dgm:prSet>
      <dgm:spPr/>
    </dgm:pt>
    <dgm:pt modelId="{392658AF-DA8E-4B5B-8150-62770A7717DC}" type="pres">
      <dgm:prSet presAssocID="{A6DB28FE-1D2E-4076-851F-D613F78B94A2}" presName="compNode" presStyleCnt="0"/>
      <dgm:spPr/>
    </dgm:pt>
    <dgm:pt modelId="{04AB1F84-3FF7-401B-B980-FB34D1FB3E5A}" type="pres">
      <dgm:prSet presAssocID="{A6DB28FE-1D2E-4076-851F-D613F78B94A2}" presName="bgRect" presStyleLbl="bgShp" presStyleIdx="0" presStyleCnt="3"/>
      <dgm:spPr/>
    </dgm:pt>
    <dgm:pt modelId="{0D2E20B9-C270-401F-8795-0977E426242C}" type="pres">
      <dgm:prSet presAssocID="{A6DB28FE-1D2E-4076-851F-D613F78B94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21D768-8E0C-43AA-825B-A6F1E879663C}" type="pres">
      <dgm:prSet presAssocID="{A6DB28FE-1D2E-4076-851F-D613F78B94A2}" presName="spaceRect" presStyleCnt="0"/>
      <dgm:spPr/>
    </dgm:pt>
    <dgm:pt modelId="{2CE42D39-0D80-4029-97D2-D6E9B2386F0E}" type="pres">
      <dgm:prSet presAssocID="{A6DB28FE-1D2E-4076-851F-D613F78B94A2}" presName="parTx" presStyleLbl="revTx" presStyleIdx="0" presStyleCnt="3">
        <dgm:presLayoutVars>
          <dgm:chMax val="0"/>
          <dgm:chPref val="0"/>
        </dgm:presLayoutVars>
      </dgm:prSet>
      <dgm:spPr/>
    </dgm:pt>
    <dgm:pt modelId="{91CD5213-2604-4CFB-9FD5-F80D9F99268E}" type="pres">
      <dgm:prSet presAssocID="{4427D6C2-E8A6-4CC9-99FB-5F611540CC21}" presName="sibTrans" presStyleCnt="0"/>
      <dgm:spPr/>
    </dgm:pt>
    <dgm:pt modelId="{53D2DE8B-7B31-4968-AFD2-627482DF6779}" type="pres">
      <dgm:prSet presAssocID="{676F186C-28C6-4A3F-B5F2-BE3B9C11F283}" presName="compNode" presStyleCnt="0"/>
      <dgm:spPr/>
    </dgm:pt>
    <dgm:pt modelId="{C5F43597-8C90-4705-A5FD-BE8F0B38147A}" type="pres">
      <dgm:prSet presAssocID="{676F186C-28C6-4A3F-B5F2-BE3B9C11F283}" presName="bgRect" presStyleLbl="bgShp" presStyleIdx="1" presStyleCnt="3"/>
      <dgm:spPr/>
    </dgm:pt>
    <dgm:pt modelId="{03E170D7-2ED7-47BB-89BB-A05C19C0EDFC}" type="pres">
      <dgm:prSet presAssocID="{676F186C-28C6-4A3F-B5F2-BE3B9C11F2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C3D9F94-BE50-4E4F-AD08-C34F438DF8B0}" type="pres">
      <dgm:prSet presAssocID="{676F186C-28C6-4A3F-B5F2-BE3B9C11F283}" presName="spaceRect" presStyleCnt="0"/>
      <dgm:spPr/>
    </dgm:pt>
    <dgm:pt modelId="{3EAEE69F-ABFA-4767-92AF-0BFF813E9A79}" type="pres">
      <dgm:prSet presAssocID="{676F186C-28C6-4A3F-B5F2-BE3B9C11F283}" presName="parTx" presStyleLbl="revTx" presStyleIdx="1" presStyleCnt="3">
        <dgm:presLayoutVars>
          <dgm:chMax val="0"/>
          <dgm:chPref val="0"/>
        </dgm:presLayoutVars>
      </dgm:prSet>
      <dgm:spPr/>
    </dgm:pt>
    <dgm:pt modelId="{EEEFFBB5-755A-4E12-904A-258A8D9268D6}" type="pres">
      <dgm:prSet presAssocID="{96D86449-2CB6-4C37-9BA1-339C085CADB6}" presName="sibTrans" presStyleCnt="0"/>
      <dgm:spPr/>
    </dgm:pt>
    <dgm:pt modelId="{9A9F1370-402B-4D9E-BB0C-2A6344177D12}" type="pres">
      <dgm:prSet presAssocID="{4438002C-FBA0-40FF-932B-08A3C0AB5DD7}" presName="compNode" presStyleCnt="0"/>
      <dgm:spPr/>
    </dgm:pt>
    <dgm:pt modelId="{738D697D-0C6C-4ECC-8E0E-024DD1A3E150}" type="pres">
      <dgm:prSet presAssocID="{4438002C-FBA0-40FF-932B-08A3C0AB5DD7}" presName="bgRect" presStyleLbl="bgShp" presStyleIdx="2" presStyleCnt="3"/>
      <dgm:spPr/>
    </dgm:pt>
    <dgm:pt modelId="{F73EF3B4-CE53-40B3-A6DC-440A19736E24}" type="pres">
      <dgm:prSet presAssocID="{4438002C-FBA0-40FF-932B-08A3C0AB5D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8E15214B-6656-49A9-8402-25A81E5094D6}" type="pres">
      <dgm:prSet presAssocID="{4438002C-FBA0-40FF-932B-08A3C0AB5DD7}" presName="spaceRect" presStyleCnt="0"/>
      <dgm:spPr/>
    </dgm:pt>
    <dgm:pt modelId="{26ECCE0A-B6A0-48E4-AF98-2713867708D5}" type="pres">
      <dgm:prSet presAssocID="{4438002C-FBA0-40FF-932B-08A3C0AB5D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CBAD11-205E-4AD0-9B1A-877A4ADD204B}" type="presOf" srcId="{676F186C-28C6-4A3F-B5F2-BE3B9C11F283}" destId="{3EAEE69F-ABFA-4767-92AF-0BFF813E9A79}" srcOrd="0" destOrd="0" presId="urn:microsoft.com/office/officeart/2018/2/layout/IconVerticalSolidList"/>
    <dgm:cxn modelId="{EE65B671-4D72-4EFD-98DD-2DA5F03ECF86}" srcId="{10AA9D1C-9EEB-4960-9220-E62E5891866A}" destId="{A6DB28FE-1D2E-4076-851F-D613F78B94A2}" srcOrd="0" destOrd="0" parTransId="{974724FF-CC49-4190-AC72-65D1A6DBA2AB}" sibTransId="{4427D6C2-E8A6-4CC9-99FB-5F611540CC21}"/>
    <dgm:cxn modelId="{E00BDE52-A01F-4BDD-BACC-AD3DEAAA53CE}" type="presOf" srcId="{A6DB28FE-1D2E-4076-851F-D613F78B94A2}" destId="{2CE42D39-0D80-4029-97D2-D6E9B2386F0E}" srcOrd="0" destOrd="0" presId="urn:microsoft.com/office/officeart/2018/2/layout/IconVerticalSolidList"/>
    <dgm:cxn modelId="{5D046D7C-4F3A-4B6E-98AB-4A6B146ADA97}" type="presOf" srcId="{4438002C-FBA0-40FF-932B-08A3C0AB5DD7}" destId="{26ECCE0A-B6A0-48E4-AF98-2713867708D5}" srcOrd="0" destOrd="0" presId="urn:microsoft.com/office/officeart/2018/2/layout/IconVerticalSolidList"/>
    <dgm:cxn modelId="{185DC48B-C92F-49EC-B223-5A7978B233CB}" srcId="{10AA9D1C-9EEB-4960-9220-E62E5891866A}" destId="{676F186C-28C6-4A3F-B5F2-BE3B9C11F283}" srcOrd="1" destOrd="0" parTransId="{F353B9F5-EA23-46DF-901D-E60D3172C5C9}" sibTransId="{96D86449-2CB6-4C37-9BA1-339C085CADB6}"/>
    <dgm:cxn modelId="{5478B696-B3EE-4CAA-BFB2-A23C792F32DD}" srcId="{10AA9D1C-9EEB-4960-9220-E62E5891866A}" destId="{4438002C-FBA0-40FF-932B-08A3C0AB5DD7}" srcOrd="2" destOrd="0" parTransId="{1FA6EAB9-7278-466E-AFF7-FDC0D537A276}" sibTransId="{8ACFF276-03BA-434B-B95A-8E1BF66C8226}"/>
    <dgm:cxn modelId="{8766E7B9-0BFB-4A3B-B23C-9BD2CF60B7A7}" type="presOf" srcId="{10AA9D1C-9EEB-4960-9220-E62E5891866A}" destId="{E8396F7C-AFD9-421B-A0DA-331C4E8F9D2E}" srcOrd="0" destOrd="0" presId="urn:microsoft.com/office/officeart/2018/2/layout/IconVerticalSolidList"/>
    <dgm:cxn modelId="{0C88198C-8B2F-4446-A3E6-D6D9473C534C}" type="presParOf" srcId="{E8396F7C-AFD9-421B-A0DA-331C4E8F9D2E}" destId="{392658AF-DA8E-4B5B-8150-62770A7717DC}" srcOrd="0" destOrd="0" presId="urn:microsoft.com/office/officeart/2018/2/layout/IconVerticalSolidList"/>
    <dgm:cxn modelId="{9EFB026C-D709-48CA-A3C1-D26CCACCCE9B}" type="presParOf" srcId="{392658AF-DA8E-4B5B-8150-62770A7717DC}" destId="{04AB1F84-3FF7-401B-B980-FB34D1FB3E5A}" srcOrd="0" destOrd="0" presId="urn:microsoft.com/office/officeart/2018/2/layout/IconVerticalSolidList"/>
    <dgm:cxn modelId="{2D91A745-732B-4AED-8915-5AB91BD25329}" type="presParOf" srcId="{392658AF-DA8E-4B5B-8150-62770A7717DC}" destId="{0D2E20B9-C270-401F-8795-0977E426242C}" srcOrd="1" destOrd="0" presId="urn:microsoft.com/office/officeart/2018/2/layout/IconVerticalSolidList"/>
    <dgm:cxn modelId="{5088399D-C0EA-4376-B3C0-3E7F8EAB8852}" type="presParOf" srcId="{392658AF-DA8E-4B5B-8150-62770A7717DC}" destId="{D721D768-8E0C-43AA-825B-A6F1E879663C}" srcOrd="2" destOrd="0" presId="urn:microsoft.com/office/officeart/2018/2/layout/IconVerticalSolidList"/>
    <dgm:cxn modelId="{377EA6B3-AD8D-402F-8FC5-F15B1A1BA2C0}" type="presParOf" srcId="{392658AF-DA8E-4B5B-8150-62770A7717DC}" destId="{2CE42D39-0D80-4029-97D2-D6E9B2386F0E}" srcOrd="3" destOrd="0" presId="urn:microsoft.com/office/officeart/2018/2/layout/IconVerticalSolidList"/>
    <dgm:cxn modelId="{5D14EDA4-AFAD-477D-93A4-AF8003ED2902}" type="presParOf" srcId="{E8396F7C-AFD9-421B-A0DA-331C4E8F9D2E}" destId="{91CD5213-2604-4CFB-9FD5-F80D9F99268E}" srcOrd="1" destOrd="0" presId="urn:microsoft.com/office/officeart/2018/2/layout/IconVerticalSolidList"/>
    <dgm:cxn modelId="{5E4906BA-7BD8-467E-8098-FD30D1527F13}" type="presParOf" srcId="{E8396F7C-AFD9-421B-A0DA-331C4E8F9D2E}" destId="{53D2DE8B-7B31-4968-AFD2-627482DF6779}" srcOrd="2" destOrd="0" presId="urn:microsoft.com/office/officeart/2018/2/layout/IconVerticalSolidList"/>
    <dgm:cxn modelId="{4B892423-F32A-4553-A9BD-F92CB9CB8C66}" type="presParOf" srcId="{53D2DE8B-7B31-4968-AFD2-627482DF6779}" destId="{C5F43597-8C90-4705-A5FD-BE8F0B38147A}" srcOrd="0" destOrd="0" presId="urn:microsoft.com/office/officeart/2018/2/layout/IconVerticalSolidList"/>
    <dgm:cxn modelId="{A2B69558-96DE-408D-B8FF-ACFD46B5CCBF}" type="presParOf" srcId="{53D2DE8B-7B31-4968-AFD2-627482DF6779}" destId="{03E170D7-2ED7-47BB-89BB-A05C19C0EDFC}" srcOrd="1" destOrd="0" presId="urn:microsoft.com/office/officeart/2018/2/layout/IconVerticalSolidList"/>
    <dgm:cxn modelId="{2A83F7EA-BF94-4DD2-9B7C-2192ADBF6BB3}" type="presParOf" srcId="{53D2DE8B-7B31-4968-AFD2-627482DF6779}" destId="{5C3D9F94-BE50-4E4F-AD08-C34F438DF8B0}" srcOrd="2" destOrd="0" presId="urn:microsoft.com/office/officeart/2018/2/layout/IconVerticalSolidList"/>
    <dgm:cxn modelId="{62A15E51-3578-4C3D-B44A-A2FE68B56B1F}" type="presParOf" srcId="{53D2DE8B-7B31-4968-AFD2-627482DF6779}" destId="{3EAEE69F-ABFA-4767-92AF-0BFF813E9A79}" srcOrd="3" destOrd="0" presId="urn:microsoft.com/office/officeart/2018/2/layout/IconVerticalSolidList"/>
    <dgm:cxn modelId="{75581927-D5F9-44D7-AC28-A9C7F0CCBECC}" type="presParOf" srcId="{E8396F7C-AFD9-421B-A0DA-331C4E8F9D2E}" destId="{EEEFFBB5-755A-4E12-904A-258A8D9268D6}" srcOrd="3" destOrd="0" presId="urn:microsoft.com/office/officeart/2018/2/layout/IconVerticalSolidList"/>
    <dgm:cxn modelId="{037AA766-D44E-47D6-954D-C339E441991D}" type="presParOf" srcId="{E8396F7C-AFD9-421B-A0DA-331C4E8F9D2E}" destId="{9A9F1370-402B-4D9E-BB0C-2A6344177D12}" srcOrd="4" destOrd="0" presId="urn:microsoft.com/office/officeart/2018/2/layout/IconVerticalSolidList"/>
    <dgm:cxn modelId="{A3C49521-5359-403C-A83A-D3D46735589B}" type="presParOf" srcId="{9A9F1370-402B-4D9E-BB0C-2A6344177D12}" destId="{738D697D-0C6C-4ECC-8E0E-024DD1A3E150}" srcOrd="0" destOrd="0" presId="urn:microsoft.com/office/officeart/2018/2/layout/IconVerticalSolidList"/>
    <dgm:cxn modelId="{EA6CE63D-60B4-4B35-A621-6D8691784410}" type="presParOf" srcId="{9A9F1370-402B-4D9E-BB0C-2A6344177D12}" destId="{F73EF3B4-CE53-40B3-A6DC-440A19736E24}" srcOrd="1" destOrd="0" presId="urn:microsoft.com/office/officeart/2018/2/layout/IconVerticalSolidList"/>
    <dgm:cxn modelId="{963712A3-5510-45EE-B006-C7786E0256B0}" type="presParOf" srcId="{9A9F1370-402B-4D9E-BB0C-2A6344177D12}" destId="{8E15214B-6656-49A9-8402-25A81E5094D6}" srcOrd="2" destOrd="0" presId="urn:microsoft.com/office/officeart/2018/2/layout/IconVerticalSolidList"/>
    <dgm:cxn modelId="{A2F6CD10-A28B-44A8-B038-2F9DC31CCAA5}" type="presParOf" srcId="{9A9F1370-402B-4D9E-BB0C-2A6344177D12}" destId="{26ECCE0A-B6A0-48E4-AF98-2713867708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95BA0B-8037-4823-AA1B-CDF7282684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943E7C-E90E-4E9F-8229-6F6301255958}">
      <dgm:prSet/>
      <dgm:spPr/>
      <dgm:t>
        <a:bodyPr/>
        <a:lstStyle/>
        <a:p>
          <a:r>
            <a:rPr lang="en-US"/>
            <a:t>Assist in teaching, answering questions, and automating grading.</a:t>
          </a:r>
        </a:p>
      </dgm:t>
    </dgm:pt>
    <dgm:pt modelId="{348D286E-572C-4B0C-9695-391245481518}" type="parTrans" cxnId="{85BBE864-BE93-4474-A5C3-A980A1F41339}">
      <dgm:prSet/>
      <dgm:spPr/>
      <dgm:t>
        <a:bodyPr/>
        <a:lstStyle/>
        <a:p>
          <a:endParaRPr lang="en-US"/>
        </a:p>
      </dgm:t>
    </dgm:pt>
    <dgm:pt modelId="{368D9E8F-957D-4D08-B0E4-8F5276A5DC55}" type="sibTrans" cxnId="{85BBE864-BE93-4474-A5C3-A980A1F41339}">
      <dgm:prSet/>
      <dgm:spPr/>
      <dgm:t>
        <a:bodyPr/>
        <a:lstStyle/>
        <a:p>
          <a:endParaRPr lang="en-US"/>
        </a:p>
      </dgm:t>
    </dgm:pt>
    <dgm:pt modelId="{30093571-63C3-430D-A636-D2D97E9D69D2}">
      <dgm:prSet/>
      <dgm:spPr/>
      <dgm:t>
        <a:bodyPr/>
        <a:lstStyle/>
        <a:p>
          <a:r>
            <a:rPr lang="en-US"/>
            <a:t>Provide personalized learning and tutoring support.</a:t>
          </a:r>
        </a:p>
      </dgm:t>
    </dgm:pt>
    <dgm:pt modelId="{C25CACAA-ED81-44ED-8819-6488E1A80BCE}" type="parTrans" cxnId="{051756F0-B096-4590-B279-A0C84D813B31}">
      <dgm:prSet/>
      <dgm:spPr/>
      <dgm:t>
        <a:bodyPr/>
        <a:lstStyle/>
        <a:p>
          <a:endParaRPr lang="en-US"/>
        </a:p>
      </dgm:t>
    </dgm:pt>
    <dgm:pt modelId="{121D64E6-7F1F-41F1-A197-C6DEA58FF12D}" type="sibTrans" cxnId="{051756F0-B096-4590-B279-A0C84D813B31}">
      <dgm:prSet/>
      <dgm:spPr/>
      <dgm:t>
        <a:bodyPr/>
        <a:lstStyle/>
        <a:p>
          <a:endParaRPr lang="en-US"/>
        </a:p>
      </dgm:t>
    </dgm:pt>
    <dgm:pt modelId="{03C0120F-4458-448A-AE15-E715272010C0}">
      <dgm:prSet/>
      <dgm:spPr/>
      <dgm:t>
        <a:bodyPr/>
        <a:lstStyle/>
        <a:p>
          <a:r>
            <a:rPr lang="en-US"/>
            <a:t>Example: Jill Watson – AI teaching assistant at Georgia Tech.</a:t>
          </a:r>
        </a:p>
      </dgm:t>
    </dgm:pt>
    <dgm:pt modelId="{1BB0CEFC-85AF-43BC-A71E-87BCD8C96111}" type="parTrans" cxnId="{B147AED5-6D9E-4234-BFBF-93D079F62592}">
      <dgm:prSet/>
      <dgm:spPr/>
      <dgm:t>
        <a:bodyPr/>
        <a:lstStyle/>
        <a:p>
          <a:endParaRPr lang="en-US"/>
        </a:p>
      </dgm:t>
    </dgm:pt>
    <dgm:pt modelId="{9B3527C9-0525-4106-8D0C-EFE70EB94480}" type="sibTrans" cxnId="{B147AED5-6D9E-4234-BFBF-93D079F62592}">
      <dgm:prSet/>
      <dgm:spPr/>
      <dgm:t>
        <a:bodyPr/>
        <a:lstStyle/>
        <a:p>
          <a:endParaRPr lang="en-US"/>
        </a:p>
      </dgm:t>
    </dgm:pt>
    <dgm:pt modelId="{437EB61D-9ACD-4D75-B494-AABD113C23A9}" type="pres">
      <dgm:prSet presAssocID="{E895BA0B-8037-4823-AA1B-CDF7282684CC}" presName="root" presStyleCnt="0">
        <dgm:presLayoutVars>
          <dgm:dir/>
          <dgm:resizeHandles val="exact"/>
        </dgm:presLayoutVars>
      </dgm:prSet>
      <dgm:spPr/>
    </dgm:pt>
    <dgm:pt modelId="{8A0ADD09-04A2-4ED3-BCA1-509D3D51722B}" type="pres">
      <dgm:prSet presAssocID="{67943E7C-E90E-4E9F-8229-6F6301255958}" presName="compNode" presStyleCnt="0"/>
      <dgm:spPr/>
    </dgm:pt>
    <dgm:pt modelId="{42A36148-B460-4E5E-B863-97BFF9961E8A}" type="pres">
      <dgm:prSet presAssocID="{67943E7C-E90E-4E9F-8229-6F6301255958}" presName="bgRect" presStyleLbl="bgShp" presStyleIdx="0" presStyleCnt="3"/>
      <dgm:spPr/>
    </dgm:pt>
    <dgm:pt modelId="{F7C66FA2-E19B-45F9-B115-F0CE053BF72A}" type="pres">
      <dgm:prSet presAssocID="{67943E7C-E90E-4E9F-8229-6F63012559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FE088BD-5D38-463F-A370-A3DE75600CE0}" type="pres">
      <dgm:prSet presAssocID="{67943E7C-E90E-4E9F-8229-6F6301255958}" presName="spaceRect" presStyleCnt="0"/>
      <dgm:spPr/>
    </dgm:pt>
    <dgm:pt modelId="{2BADA930-FD40-4C40-9D64-B9D4137FB9BC}" type="pres">
      <dgm:prSet presAssocID="{67943E7C-E90E-4E9F-8229-6F6301255958}" presName="parTx" presStyleLbl="revTx" presStyleIdx="0" presStyleCnt="3">
        <dgm:presLayoutVars>
          <dgm:chMax val="0"/>
          <dgm:chPref val="0"/>
        </dgm:presLayoutVars>
      </dgm:prSet>
      <dgm:spPr/>
    </dgm:pt>
    <dgm:pt modelId="{D5BE1780-7DBB-4A25-8823-232AF7A991E1}" type="pres">
      <dgm:prSet presAssocID="{368D9E8F-957D-4D08-B0E4-8F5276A5DC55}" presName="sibTrans" presStyleCnt="0"/>
      <dgm:spPr/>
    </dgm:pt>
    <dgm:pt modelId="{7E021463-8410-4313-BB32-4A2A88031E87}" type="pres">
      <dgm:prSet presAssocID="{30093571-63C3-430D-A636-D2D97E9D69D2}" presName="compNode" presStyleCnt="0"/>
      <dgm:spPr/>
    </dgm:pt>
    <dgm:pt modelId="{34563D88-C4AB-4EA2-9A7C-91A1EEA25874}" type="pres">
      <dgm:prSet presAssocID="{30093571-63C3-430D-A636-D2D97E9D69D2}" presName="bgRect" presStyleLbl="bgShp" presStyleIdx="1" presStyleCnt="3"/>
      <dgm:spPr/>
    </dgm:pt>
    <dgm:pt modelId="{CA9EA0A5-D691-4631-9B67-DAFC3219B8EC}" type="pres">
      <dgm:prSet presAssocID="{30093571-63C3-430D-A636-D2D97E9D69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DA00E02-CDCC-4386-8B2F-15B43909C47F}" type="pres">
      <dgm:prSet presAssocID="{30093571-63C3-430D-A636-D2D97E9D69D2}" presName="spaceRect" presStyleCnt="0"/>
      <dgm:spPr/>
    </dgm:pt>
    <dgm:pt modelId="{14839239-D6F8-4ED7-948E-2F573F78DE89}" type="pres">
      <dgm:prSet presAssocID="{30093571-63C3-430D-A636-D2D97E9D69D2}" presName="parTx" presStyleLbl="revTx" presStyleIdx="1" presStyleCnt="3">
        <dgm:presLayoutVars>
          <dgm:chMax val="0"/>
          <dgm:chPref val="0"/>
        </dgm:presLayoutVars>
      </dgm:prSet>
      <dgm:spPr/>
    </dgm:pt>
    <dgm:pt modelId="{23F42F72-2D16-4594-94AB-3A4C5D1B779E}" type="pres">
      <dgm:prSet presAssocID="{121D64E6-7F1F-41F1-A197-C6DEA58FF12D}" presName="sibTrans" presStyleCnt="0"/>
      <dgm:spPr/>
    </dgm:pt>
    <dgm:pt modelId="{1BB71A84-56F0-4D66-B870-16D73825BF26}" type="pres">
      <dgm:prSet presAssocID="{03C0120F-4458-448A-AE15-E715272010C0}" presName="compNode" presStyleCnt="0"/>
      <dgm:spPr/>
    </dgm:pt>
    <dgm:pt modelId="{720F6061-6DF6-4E11-9774-97B96C2E9824}" type="pres">
      <dgm:prSet presAssocID="{03C0120F-4458-448A-AE15-E715272010C0}" presName="bgRect" presStyleLbl="bgShp" presStyleIdx="2" presStyleCnt="3"/>
      <dgm:spPr/>
    </dgm:pt>
    <dgm:pt modelId="{78E51D48-A0E7-44F2-A0CF-5F7B7F07A46A}" type="pres">
      <dgm:prSet presAssocID="{03C0120F-4458-448A-AE15-E715272010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E580F3D-71CB-41C3-8D63-FB9A19E7B76E}" type="pres">
      <dgm:prSet presAssocID="{03C0120F-4458-448A-AE15-E715272010C0}" presName="spaceRect" presStyleCnt="0"/>
      <dgm:spPr/>
    </dgm:pt>
    <dgm:pt modelId="{ACAE388A-F124-4703-8ACA-0FBA97BDE216}" type="pres">
      <dgm:prSet presAssocID="{03C0120F-4458-448A-AE15-E715272010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7B720F-09CA-42E5-A252-E34D150BB6AF}" type="presOf" srcId="{E895BA0B-8037-4823-AA1B-CDF7282684CC}" destId="{437EB61D-9ACD-4D75-B494-AABD113C23A9}" srcOrd="0" destOrd="0" presId="urn:microsoft.com/office/officeart/2018/2/layout/IconVerticalSolidList"/>
    <dgm:cxn modelId="{B9E7EC1D-4323-4169-9B72-5AACB6D04A49}" type="presOf" srcId="{67943E7C-E90E-4E9F-8229-6F6301255958}" destId="{2BADA930-FD40-4C40-9D64-B9D4137FB9BC}" srcOrd="0" destOrd="0" presId="urn:microsoft.com/office/officeart/2018/2/layout/IconVerticalSolidList"/>
    <dgm:cxn modelId="{85BBE864-BE93-4474-A5C3-A980A1F41339}" srcId="{E895BA0B-8037-4823-AA1B-CDF7282684CC}" destId="{67943E7C-E90E-4E9F-8229-6F6301255958}" srcOrd="0" destOrd="0" parTransId="{348D286E-572C-4B0C-9695-391245481518}" sibTransId="{368D9E8F-957D-4D08-B0E4-8F5276A5DC55}"/>
    <dgm:cxn modelId="{682750BA-DD24-4123-992C-0B5D8C1C4226}" type="presOf" srcId="{30093571-63C3-430D-A636-D2D97E9D69D2}" destId="{14839239-D6F8-4ED7-948E-2F573F78DE89}" srcOrd="0" destOrd="0" presId="urn:microsoft.com/office/officeart/2018/2/layout/IconVerticalSolidList"/>
    <dgm:cxn modelId="{F95440BB-17A2-4956-936C-8818F9F1481F}" type="presOf" srcId="{03C0120F-4458-448A-AE15-E715272010C0}" destId="{ACAE388A-F124-4703-8ACA-0FBA97BDE216}" srcOrd="0" destOrd="0" presId="urn:microsoft.com/office/officeart/2018/2/layout/IconVerticalSolidList"/>
    <dgm:cxn modelId="{B147AED5-6D9E-4234-BFBF-93D079F62592}" srcId="{E895BA0B-8037-4823-AA1B-CDF7282684CC}" destId="{03C0120F-4458-448A-AE15-E715272010C0}" srcOrd="2" destOrd="0" parTransId="{1BB0CEFC-85AF-43BC-A71E-87BCD8C96111}" sibTransId="{9B3527C9-0525-4106-8D0C-EFE70EB94480}"/>
    <dgm:cxn modelId="{051756F0-B096-4590-B279-A0C84D813B31}" srcId="{E895BA0B-8037-4823-AA1B-CDF7282684CC}" destId="{30093571-63C3-430D-A636-D2D97E9D69D2}" srcOrd="1" destOrd="0" parTransId="{C25CACAA-ED81-44ED-8819-6488E1A80BCE}" sibTransId="{121D64E6-7F1F-41F1-A197-C6DEA58FF12D}"/>
    <dgm:cxn modelId="{58151D53-748E-4532-B086-CA3AC7F0A4F4}" type="presParOf" srcId="{437EB61D-9ACD-4D75-B494-AABD113C23A9}" destId="{8A0ADD09-04A2-4ED3-BCA1-509D3D51722B}" srcOrd="0" destOrd="0" presId="urn:microsoft.com/office/officeart/2018/2/layout/IconVerticalSolidList"/>
    <dgm:cxn modelId="{0CC30C01-E42F-4661-A972-F41572A58089}" type="presParOf" srcId="{8A0ADD09-04A2-4ED3-BCA1-509D3D51722B}" destId="{42A36148-B460-4E5E-B863-97BFF9961E8A}" srcOrd="0" destOrd="0" presId="urn:microsoft.com/office/officeart/2018/2/layout/IconVerticalSolidList"/>
    <dgm:cxn modelId="{11263679-53E2-4853-A4B5-D1E7D78C4A61}" type="presParOf" srcId="{8A0ADD09-04A2-4ED3-BCA1-509D3D51722B}" destId="{F7C66FA2-E19B-45F9-B115-F0CE053BF72A}" srcOrd="1" destOrd="0" presId="urn:microsoft.com/office/officeart/2018/2/layout/IconVerticalSolidList"/>
    <dgm:cxn modelId="{3B1FD8D1-AAEA-47D7-A1C2-4ECF78366EC9}" type="presParOf" srcId="{8A0ADD09-04A2-4ED3-BCA1-509D3D51722B}" destId="{4FE088BD-5D38-463F-A370-A3DE75600CE0}" srcOrd="2" destOrd="0" presId="urn:microsoft.com/office/officeart/2018/2/layout/IconVerticalSolidList"/>
    <dgm:cxn modelId="{73E9DC98-7917-4CE4-B270-865B1D32E4CA}" type="presParOf" srcId="{8A0ADD09-04A2-4ED3-BCA1-509D3D51722B}" destId="{2BADA930-FD40-4C40-9D64-B9D4137FB9BC}" srcOrd="3" destOrd="0" presId="urn:microsoft.com/office/officeart/2018/2/layout/IconVerticalSolidList"/>
    <dgm:cxn modelId="{00F7A012-EBC2-427A-A5D3-C5183EB0F6DD}" type="presParOf" srcId="{437EB61D-9ACD-4D75-B494-AABD113C23A9}" destId="{D5BE1780-7DBB-4A25-8823-232AF7A991E1}" srcOrd="1" destOrd="0" presId="urn:microsoft.com/office/officeart/2018/2/layout/IconVerticalSolidList"/>
    <dgm:cxn modelId="{3A1062B8-4249-45D4-A5F6-A0F3D095B7E9}" type="presParOf" srcId="{437EB61D-9ACD-4D75-B494-AABD113C23A9}" destId="{7E021463-8410-4313-BB32-4A2A88031E87}" srcOrd="2" destOrd="0" presId="urn:microsoft.com/office/officeart/2018/2/layout/IconVerticalSolidList"/>
    <dgm:cxn modelId="{D09595EC-3B85-4B0C-9728-DC5553E4B2BA}" type="presParOf" srcId="{7E021463-8410-4313-BB32-4A2A88031E87}" destId="{34563D88-C4AB-4EA2-9A7C-91A1EEA25874}" srcOrd="0" destOrd="0" presId="urn:microsoft.com/office/officeart/2018/2/layout/IconVerticalSolidList"/>
    <dgm:cxn modelId="{2DA49010-7610-451E-8449-313828B902BB}" type="presParOf" srcId="{7E021463-8410-4313-BB32-4A2A88031E87}" destId="{CA9EA0A5-D691-4631-9B67-DAFC3219B8EC}" srcOrd="1" destOrd="0" presId="urn:microsoft.com/office/officeart/2018/2/layout/IconVerticalSolidList"/>
    <dgm:cxn modelId="{43B8622A-81DF-4002-B473-E56F534C103D}" type="presParOf" srcId="{7E021463-8410-4313-BB32-4A2A88031E87}" destId="{0DA00E02-CDCC-4386-8B2F-15B43909C47F}" srcOrd="2" destOrd="0" presId="urn:microsoft.com/office/officeart/2018/2/layout/IconVerticalSolidList"/>
    <dgm:cxn modelId="{4F75420E-0A3C-4EC9-B989-5372B0B26FF5}" type="presParOf" srcId="{7E021463-8410-4313-BB32-4A2A88031E87}" destId="{14839239-D6F8-4ED7-948E-2F573F78DE89}" srcOrd="3" destOrd="0" presId="urn:microsoft.com/office/officeart/2018/2/layout/IconVerticalSolidList"/>
    <dgm:cxn modelId="{D590CCE5-A242-461F-A3E2-F2FFC7FFCBA7}" type="presParOf" srcId="{437EB61D-9ACD-4D75-B494-AABD113C23A9}" destId="{23F42F72-2D16-4594-94AB-3A4C5D1B779E}" srcOrd="3" destOrd="0" presId="urn:microsoft.com/office/officeart/2018/2/layout/IconVerticalSolidList"/>
    <dgm:cxn modelId="{ECAACFBC-4B62-40BC-917A-FC6BAC7E9564}" type="presParOf" srcId="{437EB61D-9ACD-4D75-B494-AABD113C23A9}" destId="{1BB71A84-56F0-4D66-B870-16D73825BF26}" srcOrd="4" destOrd="0" presId="urn:microsoft.com/office/officeart/2018/2/layout/IconVerticalSolidList"/>
    <dgm:cxn modelId="{DC3CEDC6-1A16-440D-8B77-5F7F3937EEDD}" type="presParOf" srcId="{1BB71A84-56F0-4D66-B870-16D73825BF26}" destId="{720F6061-6DF6-4E11-9774-97B96C2E9824}" srcOrd="0" destOrd="0" presId="urn:microsoft.com/office/officeart/2018/2/layout/IconVerticalSolidList"/>
    <dgm:cxn modelId="{98BFBF3D-62D1-4880-AF39-4E401E780F26}" type="presParOf" srcId="{1BB71A84-56F0-4D66-B870-16D73825BF26}" destId="{78E51D48-A0E7-44F2-A0CF-5F7B7F07A46A}" srcOrd="1" destOrd="0" presId="urn:microsoft.com/office/officeart/2018/2/layout/IconVerticalSolidList"/>
    <dgm:cxn modelId="{3FBA7D26-A743-4524-A0DA-E715C378289E}" type="presParOf" srcId="{1BB71A84-56F0-4D66-B870-16D73825BF26}" destId="{AE580F3D-71CB-41C3-8D63-FB9A19E7B76E}" srcOrd="2" destOrd="0" presId="urn:microsoft.com/office/officeart/2018/2/layout/IconVerticalSolidList"/>
    <dgm:cxn modelId="{24B8F400-8813-4AE0-A5E6-590815EB64B2}" type="presParOf" srcId="{1BB71A84-56F0-4D66-B870-16D73825BF26}" destId="{ACAE388A-F124-4703-8ACA-0FBA97BDE2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FEFC52-9710-4F8D-A43D-E27600EC6B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EC4E00-97D0-4647-8341-536CEA7288CA}">
      <dgm:prSet/>
      <dgm:spPr/>
      <dgm:t>
        <a:bodyPr/>
        <a:lstStyle/>
        <a:p>
          <a:r>
            <a:rPr lang="en-US"/>
            <a:t>Book appointments, send reminders, and track medication schedules.</a:t>
          </a:r>
        </a:p>
      </dgm:t>
    </dgm:pt>
    <dgm:pt modelId="{9F72258A-0C7F-4B9D-A4B0-434E64F40CED}" type="parTrans" cxnId="{FE2B2B48-2F39-4FF3-8E54-7A3D0A6A9F67}">
      <dgm:prSet/>
      <dgm:spPr/>
      <dgm:t>
        <a:bodyPr/>
        <a:lstStyle/>
        <a:p>
          <a:endParaRPr lang="en-US"/>
        </a:p>
      </dgm:t>
    </dgm:pt>
    <dgm:pt modelId="{955810F0-DC28-4EBD-8D39-2625433D65DB}" type="sibTrans" cxnId="{FE2B2B48-2F39-4FF3-8E54-7A3D0A6A9F67}">
      <dgm:prSet/>
      <dgm:spPr/>
      <dgm:t>
        <a:bodyPr/>
        <a:lstStyle/>
        <a:p>
          <a:endParaRPr lang="en-US"/>
        </a:p>
      </dgm:t>
    </dgm:pt>
    <dgm:pt modelId="{8CFBC534-9C41-44DD-AA0E-9101F10B8B95}">
      <dgm:prSet/>
      <dgm:spPr/>
      <dgm:t>
        <a:bodyPr/>
        <a:lstStyle/>
        <a:p>
          <a:r>
            <a:rPr lang="en-US"/>
            <a:t>Provide basic symptom checks and mental health support (Woebot, Wysa).</a:t>
          </a:r>
        </a:p>
      </dgm:t>
    </dgm:pt>
    <dgm:pt modelId="{FAA0C515-1CA0-403F-8FDC-E1108582F697}" type="parTrans" cxnId="{CEE01814-9B68-4E29-9640-39A4D25807C0}">
      <dgm:prSet/>
      <dgm:spPr/>
      <dgm:t>
        <a:bodyPr/>
        <a:lstStyle/>
        <a:p>
          <a:endParaRPr lang="en-US"/>
        </a:p>
      </dgm:t>
    </dgm:pt>
    <dgm:pt modelId="{DFA89A69-49ED-400B-9581-25A3E05D06CA}" type="sibTrans" cxnId="{CEE01814-9B68-4E29-9640-39A4D25807C0}">
      <dgm:prSet/>
      <dgm:spPr/>
      <dgm:t>
        <a:bodyPr/>
        <a:lstStyle/>
        <a:p>
          <a:endParaRPr lang="en-US"/>
        </a:p>
      </dgm:t>
    </dgm:pt>
    <dgm:pt modelId="{6CC66B34-B1BC-43CE-95A0-66CFA0131DB8}">
      <dgm:prSet/>
      <dgm:spPr/>
      <dgm:t>
        <a:bodyPr/>
        <a:lstStyle/>
        <a:p>
          <a:r>
            <a:rPr lang="en-US"/>
            <a:t>Reduce administrative workload in hospitals.</a:t>
          </a:r>
        </a:p>
      </dgm:t>
    </dgm:pt>
    <dgm:pt modelId="{EF5EA2A9-77A2-4EBF-9F74-98C7F79465ED}" type="parTrans" cxnId="{F505C6CE-C6D7-406F-97E1-CD028817DD69}">
      <dgm:prSet/>
      <dgm:spPr/>
      <dgm:t>
        <a:bodyPr/>
        <a:lstStyle/>
        <a:p>
          <a:endParaRPr lang="en-US"/>
        </a:p>
      </dgm:t>
    </dgm:pt>
    <dgm:pt modelId="{CBD965D1-380F-4BDE-885F-4EBC346A7053}" type="sibTrans" cxnId="{F505C6CE-C6D7-406F-97E1-CD028817DD69}">
      <dgm:prSet/>
      <dgm:spPr/>
      <dgm:t>
        <a:bodyPr/>
        <a:lstStyle/>
        <a:p>
          <a:endParaRPr lang="en-US"/>
        </a:p>
      </dgm:t>
    </dgm:pt>
    <dgm:pt modelId="{6AAF0D28-F33B-4B16-A624-357CB61745F0}" type="pres">
      <dgm:prSet presAssocID="{5EFEFC52-9710-4F8D-A43D-E27600EC6B78}" presName="root" presStyleCnt="0">
        <dgm:presLayoutVars>
          <dgm:dir/>
          <dgm:resizeHandles val="exact"/>
        </dgm:presLayoutVars>
      </dgm:prSet>
      <dgm:spPr/>
    </dgm:pt>
    <dgm:pt modelId="{61C473C9-4995-4F97-A526-69970F1D03E4}" type="pres">
      <dgm:prSet presAssocID="{C0EC4E00-97D0-4647-8341-536CEA7288CA}" presName="compNode" presStyleCnt="0"/>
      <dgm:spPr/>
    </dgm:pt>
    <dgm:pt modelId="{1931F8CA-478A-4711-9938-8D1444D7BD2C}" type="pres">
      <dgm:prSet presAssocID="{C0EC4E00-97D0-4647-8341-536CEA7288CA}" presName="bgRect" presStyleLbl="bgShp" presStyleIdx="0" presStyleCnt="3"/>
      <dgm:spPr/>
    </dgm:pt>
    <dgm:pt modelId="{0ECEF1B7-3825-4EE8-ABB6-59D2CB4A9E12}" type="pres">
      <dgm:prSet presAssocID="{C0EC4E00-97D0-4647-8341-536CEA7288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E74DDE8-153A-44C4-AC1D-52CB08C8108C}" type="pres">
      <dgm:prSet presAssocID="{C0EC4E00-97D0-4647-8341-536CEA7288CA}" presName="spaceRect" presStyleCnt="0"/>
      <dgm:spPr/>
    </dgm:pt>
    <dgm:pt modelId="{4D2166BD-CA11-47F4-A4EC-1928C7CF4A49}" type="pres">
      <dgm:prSet presAssocID="{C0EC4E00-97D0-4647-8341-536CEA7288CA}" presName="parTx" presStyleLbl="revTx" presStyleIdx="0" presStyleCnt="3">
        <dgm:presLayoutVars>
          <dgm:chMax val="0"/>
          <dgm:chPref val="0"/>
        </dgm:presLayoutVars>
      </dgm:prSet>
      <dgm:spPr/>
    </dgm:pt>
    <dgm:pt modelId="{14A8AF79-4ED0-46A0-B5E8-5D3450B272CC}" type="pres">
      <dgm:prSet presAssocID="{955810F0-DC28-4EBD-8D39-2625433D65DB}" presName="sibTrans" presStyleCnt="0"/>
      <dgm:spPr/>
    </dgm:pt>
    <dgm:pt modelId="{175D4DEE-FDC3-45FE-8101-2D748723A8D7}" type="pres">
      <dgm:prSet presAssocID="{8CFBC534-9C41-44DD-AA0E-9101F10B8B95}" presName="compNode" presStyleCnt="0"/>
      <dgm:spPr/>
    </dgm:pt>
    <dgm:pt modelId="{C546A012-1B7A-4A56-A418-2D27CED0D5C9}" type="pres">
      <dgm:prSet presAssocID="{8CFBC534-9C41-44DD-AA0E-9101F10B8B95}" presName="bgRect" presStyleLbl="bgShp" presStyleIdx="1" presStyleCnt="3"/>
      <dgm:spPr/>
    </dgm:pt>
    <dgm:pt modelId="{3649B232-9061-453F-AB50-3CD78D43E9AE}" type="pres">
      <dgm:prSet presAssocID="{8CFBC534-9C41-44DD-AA0E-9101F10B8B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711B0EE7-C8C5-47C9-B193-DF8E4AAB3F60}" type="pres">
      <dgm:prSet presAssocID="{8CFBC534-9C41-44DD-AA0E-9101F10B8B95}" presName="spaceRect" presStyleCnt="0"/>
      <dgm:spPr/>
    </dgm:pt>
    <dgm:pt modelId="{6EA58DCC-679B-4FAD-90D7-90B40EB9A2D7}" type="pres">
      <dgm:prSet presAssocID="{8CFBC534-9C41-44DD-AA0E-9101F10B8B95}" presName="parTx" presStyleLbl="revTx" presStyleIdx="1" presStyleCnt="3">
        <dgm:presLayoutVars>
          <dgm:chMax val="0"/>
          <dgm:chPref val="0"/>
        </dgm:presLayoutVars>
      </dgm:prSet>
      <dgm:spPr/>
    </dgm:pt>
    <dgm:pt modelId="{FF44B127-451B-494F-9319-7D324BB3C608}" type="pres">
      <dgm:prSet presAssocID="{DFA89A69-49ED-400B-9581-25A3E05D06CA}" presName="sibTrans" presStyleCnt="0"/>
      <dgm:spPr/>
    </dgm:pt>
    <dgm:pt modelId="{70028A48-C2E9-472B-B560-812C559A872B}" type="pres">
      <dgm:prSet presAssocID="{6CC66B34-B1BC-43CE-95A0-66CFA0131DB8}" presName="compNode" presStyleCnt="0"/>
      <dgm:spPr/>
    </dgm:pt>
    <dgm:pt modelId="{8E19ABA7-533F-4337-AA89-9409785ECB40}" type="pres">
      <dgm:prSet presAssocID="{6CC66B34-B1BC-43CE-95A0-66CFA0131DB8}" presName="bgRect" presStyleLbl="bgShp" presStyleIdx="2" presStyleCnt="3"/>
      <dgm:spPr/>
    </dgm:pt>
    <dgm:pt modelId="{337E75DA-B796-4CBA-93BB-58F5572D2116}" type="pres">
      <dgm:prSet presAssocID="{6CC66B34-B1BC-43CE-95A0-66CFA0131D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14C4AD8-F80F-4ED1-A079-1FFC6BA793FC}" type="pres">
      <dgm:prSet presAssocID="{6CC66B34-B1BC-43CE-95A0-66CFA0131DB8}" presName="spaceRect" presStyleCnt="0"/>
      <dgm:spPr/>
    </dgm:pt>
    <dgm:pt modelId="{36DF423B-6E17-4873-B810-F97B94F4DF23}" type="pres">
      <dgm:prSet presAssocID="{6CC66B34-B1BC-43CE-95A0-66CFA0131DB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EE01814-9B68-4E29-9640-39A4D25807C0}" srcId="{5EFEFC52-9710-4F8D-A43D-E27600EC6B78}" destId="{8CFBC534-9C41-44DD-AA0E-9101F10B8B95}" srcOrd="1" destOrd="0" parTransId="{FAA0C515-1CA0-403F-8FDC-E1108582F697}" sibTransId="{DFA89A69-49ED-400B-9581-25A3E05D06CA}"/>
    <dgm:cxn modelId="{10D8DB61-3108-4B9F-8F21-2FFE037EF854}" type="presOf" srcId="{5EFEFC52-9710-4F8D-A43D-E27600EC6B78}" destId="{6AAF0D28-F33B-4B16-A624-357CB61745F0}" srcOrd="0" destOrd="0" presId="urn:microsoft.com/office/officeart/2018/2/layout/IconVerticalSolidList"/>
    <dgm:cxn modelId="{9DE2F861-FB3E-49CC-B1B6-F7A8E9E90893}" type="presOf" srcId="{8CFBC534-9C41-44DD-AA0E-9101F10B8B95}" destId="{6EA58DCC-679B-4FAD-90D7-90B40EB9A2D7}" srcOrd="0" destOrd="0" presId="urn:microsoft.com/office/officeart/2018/2/layout/IconVerticalSolidList"/>
    <dgm:cxn modelId="{FE2B2B48-2F39-4FF3-8E54-7A3D0A6A9F67}" srcId="{5EFEFC52-9710-4F8D-A43D-E27600EC6B78}" destId="{C0EC4E00-97D0-4647-8341-536CEA7288CA}" srcOrd="0" destOrd="0" parTransId="{9F72258A-0C7F-4B9D-A4B0-434E64F40CED}" sibTransId="{955810F0-DC28-4EBD-8D39-2625433D65DB}"/>
    <dgm:cxn modelId="{2A2D9EB0-1B91-4EF5-943E-59C0CF47CE9E}" type="presOf" srcId="{C0EC4E00-97D0-4647-8341-536CEA7288CA}" destId="{4D2166BD-CA11-47F4-A4EC-1928C7CF4A49}" srcOrd="0" destOrd="0" presId="urn:microsoft.com/office/officeart/2018/2/layout/IconVerticalSolidList"/>
    <dgm:cxn modelId="{F505C6CE-C6D7-406F-97E1-CD028817DD69}" srcId="{5EFEFC52-9710-4F8D-A43D-E27600EC6B78}" destId="{6CC66B34-B1BC-43CE-95A0-66CFA0131DB8}" srcOrd="2" destOrd="0" parTransId="{EF5EA2A9-77A2-4EBF-9F74-98C7F79465ED}" sibTransId="{CBD965D1-380F-4BDE-885F-4EBC346A7053}"/>
    <dgm:cxn modelId="{785DD7F0-5221-4F96-92CC-4B2138A11B5C}" type="presOf" srcId="{6CC66B34-B1BC-43CE-95A0-66CFA0131DB8}" destId="{36DF423B-6E17-4873-B810-F97B94F4DF23}" srcOrd="0" destOrd="0" presId="urn:microsoft.com/office/officeart/2018/2/layout/IconVerticalSolidList"/>
    <dgm:cxn modelId="{4F4B6940-4FD7-4FFA-B3AE-0E1BE0D7C36D}" type="presParOf" srcId="{6AAF0D28-F33B-4B16-A624-357CB61745F0}" destId="{61C473C9-4995-4F97-A526-69970F1D03E4}" srcOrd="0" destOrd="0" presId="urn:microsoft.com/office/officeart/2018/2/layout/IconVerticalSolidList"/>
    <dgm:cxn modelId="{2D7C5E61-4CAB-4D08-9F0F-DDEC285C8A12}" type="presParOf" srcId="{61C473C9-4995-4F97-A526-69970F1D03E4}" destId="{1931F8CA-478A-4711-9938-8D1444D7BD2C}" srcOrd="0" destOrd="0" presId="urn:microsoft.com/office/officeart/2018/2/layout/IconVerticalSolidList"/>
    <dgm:cxn modelId="{1B80F6A7-1188-4D83-B684-161E6D05DFE5}" type="presParOf" srcId="{61C473C9-4995-4F97-A526-69970F1D03E4}" destId="{0ECEF1B7-3825-4EE8-ABB6-59D2CB4A9E12}" srcOrd="1" destOrd="0" presId="urn:microsoft.com/office/officeart/2018/2/layout/IconVerticalSolidList"/>
    <dgm:cxn modelId="{6C12AE75-2308-46F8-9FA9-E1F73EBF3339}" type="presParOf" srcId="{61C473C9-4995-4F97-A526-69970F1D03E4}" destId="{6E74DDE8-153A-44C4-AC1D-52CB08C8108C}" srcOrd="2" destOrd="0" presId="urn:microsoft.com/office/officeart/2018/2/layout/IconVerticalSolidList"/>
    <dgm:cxn modelId="{727131ED-CD4E-4FF7-90C0-C32F068E830A}" type="presParOf" srcId="{61C473C9-4995-4F97-A526-69970F1D03E4}" destId="{4D2166BD-CA11-47F4-A4EC-1928C7CF4A49}" srcOrd="3" destOrd="0" presId="urn:microsoft.com/office/officeart/2018/2/layout/IconVerticalSolidList"/>
    <dgm:cxn modelId="{7E07F566-C33E-4D8B-84AB-79EF4D7C3168}" type="presParOf" srcId="{6AAF0D28-F33B-4B16-A624-357CB61745F0}" destId="{14A8AF79-4ED0-46A0-B5E8-5D3450B272CC}" srcOrd="1" destOrd="0" presId="urn:microsoft.com/office/officeart/2018/2/layout/IconVerticalSolidList"/>
    <dgm:cxn modelId="{C94E9C6A-08F3-4383-A34E-D1F21754C0A3}" type="presParOf" srcId="{6AAF0D28-F33B-4B16-A624-357CB61745F0}" destId="{175D4DEE-FDC3-45FE-8101-2D748723A8D7}" srcOrd="2" destOrd="0" presId="urn:microsoft.com/office/officeart/2018/2/layout/IconVerticalSolidList"/>
    <dgm:cxn modelId="{9196894C-F2AA-4A07-99E9-D3B970C8661D}" type="presParOf" srcId="{175D4DEE-FDC3-45FE-8101-2D748723A8D7}" destId="{C546A012-1B7A-4A56-A418-2D27CED0D5C9}" srcOrd="0" destOrd="0" presId="urn:microsoft.com/office/officeart/2018/2/layout/IconVerticalSolidList"/>
    <dgm:cxn modelId="{18CD06CB-32FD-4ADC-A832-D7490A447A0C}" type="presParOf" srcId="{175D4DEE-FDC3-45FE-8101-2D748723A8D7}" destId="{3649B232-9061-453F-AB50-3CD78D43E9AE}" srcOrd="1" destOrd="0" presId="urn:microsoft.com/office/officeart/2018/2/layout/IconVerticalSolidList"/>
    <dgm:cxn modelId="{DCD00F62-D13B-4580-B7DA-8C6C1CC36828}" type="presParOf" srcId="{175D4DEE-FDC3-45FE-8101-2D748723A8D7}" destId="{711B0EE7-C8C5-47C9-B193-DF8E4AAB3F60}" srcOrd="2" destOrd="0" presId="urn:microsoft.com/office/officeart/2018/2/layout/IconVerticalSolidList"/>
    <dgm:cxn modelId="{9A18F917-A858-4EBA-86AC-08864E572744}" type="presParOf" srcId="{175D4DEE-FDC3-45FE-8101-2D748723A8D7}" destId="{6EA58DCC-679B-4FAD-90D7-90B40EB9A2D7}" srcOrd="3" destOrd="0" presId="urn:microsoft.com/office/officeart/2018/2/layout/IconVerticalSolidList"/>
    <dgm:cxn modelId="{3B33C8DE-DF36-4810-B6BD-D45757CE867E}" type="presParOf" srcId="{6AAF0D28-F33B-4B16-A624-357CB61745F0}" destId="{FF44B127-451B-494F-9319-7D324BB3C608}" srcOrd="3" destOrd="0" presId="urn:microsoft.com/office/officeart/2018/2/layout/IconVerticalSolidList"/>
    <dgm:cxn modelId="{0227432F-A9E8-40E1-84F4-DC423670F3D6}" type="presParOf" srcId="{6AAF0D28-F33B-4B16-A624-357CB61745F0}" destId="{70028A48-C2E9-472B-B560-812C559A872B}" srcOrd="4" destOrd="0" presId="urn:microsoft.com/office/officeart/2018/2/layout/IconVerticalSolidList"/>
    <dgm:cxn modelId="{FCCC56C3-41CB-408D-A54F-C6D8F208F820}" type="presParOf" srcId="{70028A48-C2E9-472B-B560-812C559A872B}" destId="{8E19ABA7-533F-4337-AA89-9409785ECB40}" srcOrd="0" destOrd="0" presId="urn:microsoft.com/office/officeart/2018/2/layout/IconVerticalSolidList"/>
    <dgm:cxn modelId="{E275EB9E-FFE5-449E-93F7-5B175BB79E91}" type="presParOf" srcId="{70028A48-C2E9-472B-B560-812C559A872B}" destId="{337E75DA-B796-4CBA-93BB-58F5572D2116}" srcOrd="1" destOrd="0" presId="urn:microsoft.com/office/officeart/2018/2/layout/IconVerticalSolidList"/>
    <dgm:cxn modelId="{6F32CBB9-AA5C-459A-8108-2127D9EE8F59}" type="presParOf" srcId="{70028A48-C2E9-472B-B560-812C559A872B}" destId="{814C4AD8-F80F-4ED1-A079-1FFC6BA793FC}" srcOrd="2" destOrd="0" presId="urn:microsoft.com/office/officeart/2018/2/layout/IconVerticalSolidList"/>
    <dgm:cxn modelId="{12CAAFD3-5BF3-41CF-AABC-2ECA5EFD799B}" type="presParOf" srcId="{70028A48-C2E9-472B-B560-812C559A872B}" destId="{36DF423B-6E17-4873-B810-F97B94F4DF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4B9991-8E91-4E6B-9BAD-A74ABB1652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39CDA0-03F6-4041-8D25-13A80D898746}">
      <dgm:prSet/>
      <dgm:spPr/>
      <dgm:t>
        <a:bodyPr/>
        <a:lstStyle/>
        <a:p>
          <a:r>
            <a:rPr lang="en-US"/>
            <a:t>Struggle with emotions, sarcasm, and complex context.</a:t>
          </a:r>
        </a:p>
      </dgm:t>
    </dgm:pt>
    <dgm:pt modelId="{F1E4711B-4AD9-4B24-9976-8D998C31B364}" type="parTrans" cxnId="{1CF2F6B6-0F13-4795-B819-986A62319DCA}">
      <dgm:prSet/>
      <dgm:spPr/>
      <dgm:t>
        <a:bodyPr/>
        <a:lstStyle/>
        <a:p>
          <a:endParaRPr lang="en-US"/>
        </a:p>
      </dgm:t>
    </dgm:pt>
    <dgm:pt modelId="{7AF21224-F00D-421E-B66A-A5D0AC72D991}" type="sibTrans" cxnId="{1CF2F6B6-0F13-4795-B819-986A62319DCA}">
      <dgm:prSet/>
      <dgm:spPr/>
      <dgm:t>
        <a:bodyPr/>
        <a:lstStyle/>
        <a:p>
          <a:endParaRPr lang="en-US"/>
        </a:p>
      </dgm:t>
    </dgm:pt>
    <dgm:pt modelId="{C0500DD5-92EC-4EBB-936C-8BA3232BB9E4}">
      <dgm:prSet/>
      <dgm:spPr/>
      <dgm:t>
        <a:bodyPr/>
        <a:lstStyle/>
        <a:p>
          <a:r>
            <a:rPr lang="en-US"/>
            <a:t>Risk of giving inaccurate or biased responses.</a:t>
          </a:r>
        </a:p>
      </dgm:t>
    </dgm:pt>
    <dgm:pt modelId="{FA154BC2-F6A9-4F50-90BC-A304F71D3E3C}" type="parTrans" cxnId="{79189B44-3C4C-41A5-A390-EAD14F043AD8}">
      <dgm:prSet/>
      <dgm:spPr/>
      <dgm:t>
        <a:bodyPr/>
        <a:lstStyle/>
        <a:p>
          <a:endParaRPr lang="en-US"/>
        </a:p>
      </dgm:t>
    </dgm:pt>
    <dgm:pt modelId="{31861C3B-9781-4AB9-9EEB-BA5AC87E749F}" type="sibTrans" cxnId="{79189B44-3C4C-41A5-A390-EAD14F043AD8}">
      <dgm:prSet/>
      <dgm:spPr/>
      <dgm:t>
        <a:bodyPr/>
        <a:lstStyle/>
        <a:p>
          <a:endParaRPr lang="en-US"/>
        </a:p>
      </dgm:t>
    </dgm:pt>
    <dgm:pt modelId="{422E1A15-4404-474E-9211-B8A94206D63E}">
      <dgm:prSet/>
      <dgm:spPr/>
      <dgm:t>
        <a:bodyPr/>
        <a:lstStyle/>
        <a:p>
          <a:r>
            <a:rPr lang="en-US"/>
            <a:t>Depend heavily on training data and internet connectivity.</a:t>
          </a:r>
        </a:p>
      </dgm:t>
    </dgm:pt>
    <dgm:pt modelId="{AE773FEB-B302-4168-A316-4D81FD210972}" type="parTrans" cxnId="{FE5218A5-CF28-4F43-8AA7-95366C3940FE}">
      <dgm:prSet/>
      <dgm:spPr/>
      <dgm:t>
        <a:bodyPr/>
        <a:lstStyle/>
        <a:p>
          <a:endParaRPr lang="en-US"/>
        </a:p>
      </dgm:t>
    </dgm:pt>
    <dgm:pt modelId="{F64763DD-D0DA-4C7A-A492-7AD997894FDD}" type="sibTrans" cxnId="{FE5218A5-CF28-4F43-8AA7-95366C3940FE}">
      <dgm:prSet/>
      <dgm:spPr/>
      <dgm:t>
        <a:bodyPr/>
        <a:lstStyle/>
        <a:p>
          <a:endParaRPr lang="en-US"/>
        </a:p>
      </dgm:t>
    </dgm:pt>
    <dgm:pt modelId="{8E85517E-6022-410F-BDAF-7769F1921E6B}" type="pres">
      <dgm:prSet presAssocID="{1F4B9991-8E91-4E6B-9BAD-A74ABB165231}" presName="root" presStyleCnt="0">
        <dgm:presLayoutVars>
          <dgm:dir/>
          <dgm:resizeHandles val="exact"/>
        </dgm:presLayoutVars>
      </dgm:prSet>
      <dgm:spPr/>
    </dgm:pt>
    <dgm:pt modelId="{113A2DB8-FCE8-4021-A0A5-FD6BA44AEBE8}" type="pres">
      <dgm:prSet presAssocID="{A939CDA0-03F6-4041-8D25-13A80D898746}" presName="compNode" presStyleCnt="0"/>
      <dgm:spPr/>
    </dgm:pt>
    <dgm:pt modelId="{9C739BE2-5AC6-4DFD-AC05-D335D77E2169}" type="pres">
      <dgm:prSet presAssocID="{A939CDA0-03F6-4041-8D25-13A80D898746}" presName="bgRect" presStyleLbl="bgShp" presStyleIdx="0" presStyleCnt="3"/>
      <dgm:spPr/>
    </dgm:pt>
    <dgm:pt modelId="{7F2201A9-EAA9-4566-928C-3A3F12192A66}" type="pres">
      <dgm:prSet presAssocID="{A939CDA0-03F6-4041-8D25-13A80D8987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018C0A19-DA21-4F02-A6FE-8897AC85EE3D}" type="pres">
      <dgm:prSet presAssocID="{A939CDA0-03F6-4041-8D25-13A80D898746}" presName="spaceRect" presStyleCnt="0"/>
      <dgm:spPr/>
    </dgm:pt>
    <dgm:pt modelId="{BA704D60-7B63-430A-9A67-A33AB8ADD95A}" type="pres">
      <dgm:prSet presAssocID="{A939CDA0-03F6-4041-8D25-13A80D898746}" presName="parTx" presStyleLbl="revTx" presStyleIdx="0" presStyleCnt="3">
        <dgm:presLayoutVars>
          <dgm:chMax val="0"/>
          <dgm:chPref val="0"/>
        </dgm:presLayoutVars>
      </dgm:prSet>
      <dgm:spPr/>
    </dgm:pt>
    <dgm:pt modelId="{D48F4096-F30F-4352-9FB7-3AC03822C7E1}" type="pres">
      <dgm:prSet presAssocID="{7AF21224-F00D-421E-B66A-A5D0AC72D991}" presName="sibTrans" presStyleCnt="0"/>
      <dgm:spPr/>
    </dgm:pt>
    <dgm:pt modelId="{62D9A543-91CB-49FF-AFA9-9654882B77A2}" type="pres">
      <dgm:prSet presAssocID="{C0500DD5-92EC-4EBB-936C-8BA3232BB9E4}" presName="compNode" presStyleCnt="0"/>
      <dgm:spPr/>
    </dgm:pt>
    <dgm:pt modelId="{A9A4A5E9-BABE-47CE-A447-02CEF7CC124E}" type="pres">
      <dgm:prSet presAssocID="{C0500DD5-92EC-4EBB-936C-8BA3232BB9E4}" presName="bgRect" presStyleLbl="bgShp" presStyleIdx="1" presStyleCnt="3"/>
      <dgm:spPr/>
    </dgm:pt>
    <dgm:pt modelId="{81F75D6E-E7D9-4437-ABB2-70569882E4D3}" type="pres">
      <dgm:prSet presAssocID="{C0500DD5-92EC-4EBB-936C-8BA3232BB9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15E4737-C22A-408F-AB3F-99E163D5001D}" type="pres">
      <dgm:prSet presAssocID="{C0500DD5-92EC-4EBB-936C-8BA3232BB9E4}" presName="spaceRect" presStyleCnt="0"/>
      <dgm:spPr/>
    </dgm:pt>
    <dgm:pt modelId="{483A2785-1663-4006-8333-E933EE50D1BA}" type="pres">
      <dgm:prSet presAssocID="{C0500DD5-92EC-4EBB-936C-8BA3232BB9E4}" presName="parTx" presStyleLbl="revTx" presStyleIdx="1" presStyleCnt="3">
        <dgm:presLayoutVars>
          <dgm:chMax val="0"/>
          <dgm:chPref val="0"/>
        </dgm:presLayoutVars>
      </dgm:prSet>
      <dgm:spPr/>
    </dgm:pt>
    <dgm:pt modelId="{CA942BE6-2A36-4DD5-BAB3-900A7DD063BA}" type="pres">
      <dgm:prSet presAssocID="{31861C3B-9781-4AB9-9EEB-BA5AC87E749F}" presName="sibTrans" presStyleCnt="0"/>
      <dgm:spPr/>
    </dgm:pt>
    <dgm:pt modelId="{A382D921-DB31-4817-AD77-4C3809EF0CB7}" type="pres">
      <dgm:prSet presAssocID="{422E1A15-4404-474E-9211-B8A94206D63E}" presName="compNode" presStyleCnt="0"/>
      <dgm:spPr/>
    </dgm:pt>
    <dgm:pt modelId="{98FF6073-32DA-4180-9CFE-4DCDD615DFD2}" type="pres">
      <dgm:prSet presAssocID="{422E1A15-4404-474E-9211-B8A94206D63E}" presName="bgRect" presStyleLbl="bgShp" presStyleIdx="2" presStyleCnt="3"/>
      <dgm:spPr/>
    </dgm:pt>
    <dgm:pt modelId="{7862F71A-07D7-4860-AD70-824D0FBC1E9B}" type="pres">
      <dgm:prSet presAssocID="{422E1A15-4404-474E-9211-B8A94206D6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84C9CE9-E24C-4CDD-B81B-3A3187BFF296}" type="pres">
      <dgm:prSet presAssocID="{422E1A15-4404-474E-9211-B8A94206D63E}" presName="spaceRect" presStyleCnt="0"/>
      <dgm:spPr/>
    </dgm:pt>
    <dgm:pt modelId="{6CDD64B8-E6C7-4ECD-9218-33998392BD1E}" type="pres">
      <dgm:prSet presAssocID="{422E1A15-4404-474E-9211-B8A94206D6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9A1A2F-034B-4580-B506-8796FD4E2BD8}" type="presOf" srcId="{1F4B9991-8E91-4E6B-9BAD-A74ABB165231}" destId="{8E85517E-6022-410F-BDAF-7769F1921E6B}" srcOrd="0" destOrd="0" presId="urn:microsoft.com/office/officeart/2018/2/layout/IconVerticalSolidList"/>
    <dgm:cxn modelId="{E0886D3B-895B-4411-A5D3-55CD56AE6C9A}" type="presOf" srcId="{C0500DD5-92EC-4EBB-936C-8BA3232BB9E4}" destId="{483A2785-1663-4006-8333-E933EE50D1BA}" srcOrd="0" destOrd="0" presId="urn:microsoft.com/office/officeart/2018/2/layout/IconVerticalSolidList"/>
    <dgm:cxn modelId="{79189B44-3C4C-41A5-A390-EAD14F043AD8}" srcId="{1F4B9991-8E91-4E6B-9BAD-A74ABB165231}" destId="{C0500DD5-92EC-4EBB-936C-8BA3232BB9E4}" srcOrd="1" destOrd="0" parTransId="{FA154BC2-F6A9-4F50-90BC-A304F71D3E3C}" sibTransId="{31861C3B-9781-4AB9-9EEB-BA5AC87E749F}"/>
    <dgm:cxn modelId="{CC89908C-00D3-4A9E-B524-776FC57E29BB}" type="presOf" srcId="{A939CDA0-03F6-4041-8D25-13A80D898746}" destId="{BA704D60-7B63-430A-9A67-A33AB8ADD95A}" srcOrd="0" destOrd="0" presId="urn:microsoft.com/office/officeart/2018/2/layout/IconVerticalSolidList"/>
    <dgm:cxn modelId="{FE5218A5-CF28-4F43-8AA7-95366C3940FE}" srcId="{1F4B9991-8E91-4E6B-9BAD-A74ABB165231}" destId="{422E1A15-4404-474E-9211-B8A94206D63E}" srcOrd="2" destOrd="0" parTransId="{AE773FEB-B302-4168-A316-4D81FD210972}" sibTransId="{F64763DD-D0DA-4C7A-A492-7AD997894FDD}"/>
    <dgm:cxn modelId="{1CF2F6B6-0F13-4795-B819-986A62319DCA}" srcId="{1F4B9991-8E91-4E6B-9BAD-A74ABB165231}" destId="{A939CDA0-03F6-4041-8D25-13A80D898746}" srcOrd="0" destOrd="0" parTransId="{F1E4711B-4AD9-4B24-9976-8D998C31B364}" sibTransId="{7AF21224-F00D-421E-B66A-A5D0AC72D991}"/>
    <dgm:cxn modelId="{B21875D0-3632-4E1A-9F7C-5C4590E4D641}" type="presOf" srcId="{422E1A15-4404-474E-9211-B8A94206D63E}" destId="{6CDD64B8-E6C7-4ECD-9218-33998392BD1E}" srcOrd="0" destOrd="0" presId="urn:microsoft.com/office/officeart/2018/2/layout/IconVerticalSolidList"/>
    <dgm:cxn modelId="{BBB6B3C6-B989-457B-89FF-80F46A0006D0}" type="presParOf" srcId="{8E85517E-6022-410F-BDAF-7769F1921E6B}" destId="{113A2DB8-FCE8-4021-A0A5-FD6BA44AEBE8}" srcOrd="0" destOrd="0" presId="urn:microsoft.com/office/officeart/2018/2/layout/IconVerticalSolidList"/>
    <dgm:cxn modelId="{85A1021E-5FEC-4B93-933E-54E82B301EDB}" type="presParOf" srcId="{113A2DB8-FCE8-4021-A0A5-FD6BA44AEBE8}" destId="{9C739BE2-5AC6-4DFD-AC05-D335D77E2169}" srcOrd="0" destOrd="0" presId="urn:microsoft.com/office/officeart/2018/2/layout/IconVerticalSolidList"/>
    <dgm:cxn modelId="{18A9E1F3-176E-4B2F-BAFD-20B5C00A5A25}" type="presParOf" srcId="{113A2DB8-FCE8-4021-A0A5-FD6BA44AEBE8}" destId="{7F2201A9-EAA9-4566-928C-3A3F12192A66}" srcOrd="1" destOrd="0" presId="urn:microsoft.com/office/officeart/2018/2/layout/IconVerticalSolidList"/>
    <dgm:cxn modelId="{E77CDD04-C447-42DF-A4A5-0AC35E3B4097}" type="presParOf" srcId="{113A2DB8-FCE8-4021-A0A5-FD6BA44AEBE8}" destId="{018C0A19-DA21-4F02-A6FE-8897AC85EE3D}" srcOrd="2" destOrd="0" presId="urn:microsoft.com/office/officeart/2018/2/layout/IconVerticalSolidList"/>
    <dgm:cxn modelId="{190606EA-ADC9-459E-AEC7-B7BE4A6A7A0F}" type="presParOf" srcId="{113A2DB8-FCE8-4021-A0A5-FD6BA44AEBE8}" destId="{BA704D60-7B63-430A-9A67-A33AB8ADD95A}" srcOrd="3" destOrd="0" presId="urn:microsoft.com/office/officeart/2018/2/layout/IconVerticalSolidList"/>
    <dgm:cxn modelId="{85EC2FBA-0EB0-4F5D-8150-84637EF5F2BD}" type="presParOf" srcId="{8E85517E-6022-410F-BDAF-7769F1921E6B}" destId="{D48F4096-F30F-4352-9FB7-3AC03822C7E1}" srcOrd="1" destOrd="0" presId="urn:microsoft.com/office/officeart/2018/2/layout/IconVerticalSolidList"/>
    <dgm:cxn modelId="{399CB279-9F0F-4D0B-8F64-671871BF3D5E}" type="presParOf" srcId="{8E85517E-6022-410F-BDAF-7769F1921E6B}" destId="{62D9A543-91CB-49FF-AFA9-9654882B77A2}" srcOrd="2" destOrd="0" presId="urn:microsoft.com/office/officeart/2018/2/layout/IconVerticalSolidList"/>
    <dgm:cxn modelId="{D40593E5-D5AF-4286-9053-2EC0B48FF17E}" type="presParOf" srcId="{62D9A543-91CB-49FF-AFA9-9654882B77A2}" destId="{A9A4A5E9-BABE-47CE-A447-02CEF7CC124E}" srcOrd="0" destOrd="0" presId="urn:microsoft.com/office/officeart/2018/2/layout/IconVerticalSolidList"/>
    <dgm:cxn modelId="{3D57A6F8-F355-40E4-97B6-1B53EA203A8F}" type="presParOf" srcId="{62D9A543-91CB-49FF-AFA9-9654882B77A2}" destId="{81F75D6E-E7D9-4437-ABB2-70569882E4D3}" srcOrd="1" destOrd="0" presId="urn:microsoft.com/office/officeart/2018/2/layout/IconVerticalSolidList"/>
    <dgm:cxn modelId="{4D84EE6E-4B50-4C45-9609-41842645CE41}" type="presParOf" srcId="{62D9A543-91CB-49FF-AFA9-9654882B77A2}" destId="{B15E4737-C22A-408F-AB3F-99E163D5001D}" srcOrd="2" destOrd="0" presId="urn:microsoft.com/office/officeart/2018/2/layout/IconVerticalSolidList"/>
    <dgm:cxn modelId="{DE55142A-12DE-41D2-96B0-A547CD59E0E8}" type="presParOf" srcId="{62D9A543-91CB-49FF-AFA9-9654882B77A2}" destId="{483A2785-1663-4006-8333-E933EE50D1BA}" srcOrd="3" destOrd="0" presId="urn:microsoft.com/office/officeart/2018/2/layout/IconVerticalSolidList"/>
    <dgm:cxn modelId="{4660F4CE-FD59-428B-B43C-10688A91610D}" type="presParOf" srcId="{8E85517E-6022-410F-BDAF-7769F1921E6B}" destId="{CA942BE6-2A36-4DD5-BAB3-900A7DD063BA}" srcOrd="3" destOrd="0" presId="urn:microsoft.com/office/officeart/2018/2/layout/IconVerticalSolidList"/>
    <dgm:cxn modelId="{AA4F835A-0785-43BD-B76C-3B6158CCD6E6}" type="presParOf" srcId="{8E85517E-6022-410F-BDAF-7769F1921E6B}" destId="{A382D921-DB31-4817-AD77-4C3809EF0CB7}" srcOrd="4" destOrd="0" presId="urn:microsoft.com/office/officeart/2018/2/layout/IconVerticalSolidList"/>
    <dgm:cxn modelId="{3234C732-08EC-46D1-832F-FB0FF5FD16D4}" type="presParOf" srcId="{A382D921-DB31-4817-AD77-4C3809EF0CB7}" destId="{98FF6073-32DA-4180-9CFE-4DCDD615DFD2}" srcOrd="0" destOrd="0" presId="urn:microsoft.com/office/officeart/2018/2/layout/IconVerticalSolidList"/>
    <dgm:cxn modelId="{0C77944C-3CC6-4DE1-9004-847D8AF01F26}" type="presParOf" srcId="{A382D921-DB31-4817-AD77-4C3809EF0CB7}" destId="{7862F71A-07D7-4860-AD70-824D0FBC1E9B}" srcOrd="1" destOrd="0" presId="urn:microsoft.com/office/officeart/2018/2/layout/IconVerticalSolidList"/>
    <dgm:cxn modelId="{E91CB624-C3AC-44E8-B157-DB49FA34438A}" type="presParOf" srcId="{A382D921-DB31-4817-AD77-4C3809EF0CB7}" destId="{784C9CE9-E24C-4CDD-B81B-3A3187BFF296}" srcOrd="2" destOrd="0" presId="urn:microsoft.com/office/officeart/2018/2/layout/IconVerticalSolidList"/>
    <dgm:cxn modelId="{9BC976DC-6D6B-4064-A26D-6BE5859D9312}" type="presParOf" srcId="{A382D921-DB31-4817-AD77-4C3809EF0CB7}" destId="{6CDD64B8-E6C7-4ECD-9218-33998392BD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0DAF34-BAA7-4A89-9B67-FCA57E8C09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6C7E76-16B8-4DD7-8A45-C0198E2EA4E5}">
      <dgm:prSet/>
      <dgm:spPr/>
      <dgm:t>
        <a:bodyPr/>
        <a:lstStyle/>
        <a:p>
          <a:r>
            <a:rPr lang="en-US"/>
            <a:t>Built through accuracy, transparency, and empathy.</a:t>
          </a:r>
        </a:p>
      </dgm:t>
    </dgm:pt>
    <dgm:pt modelId="{7D0B1FDF-C468-4A6E-88DE-3CD11E728540}" type="parTrans" cxnId="{24CE42E8-DA16-4E5E-A794-9D5B2A0AF54D}">
      <dgm:prSet/>
      <dgm:spPr/>
      <dgm:t>
        <a:bodyPr/>
        <a:lstStyle/>
        <a:p>
          <a:endParaRPr lang="en-US"/>
        </a:p>
      </dgm:t>
    </dgm:pt>
    <dgm:pt modelId="{D1CED920-349E-4A0D-90B6-4F0B4C21E604}" type="sibTrans" cxnId="{24CE42E8-DA16-4E5E-A794-9D5B2A0AF54D}">
      <dgm:prSet/>
      <dgm:spPr/>
      <dgm:t>
        <a:bodyPr/>
        <a:lstStyle/>
        <a:p>
          <a:endParaRPr lang="en-US"/>
        </a:p>
      </dgm:t>
    </dgm:pt>
    <dgm:pt modelId="{B02C22B4-5A03-4ACF-9E62-51A5420AF142}">
      <dgm:prSet/>
      <dgm:spPr/>
      <dgm:t>
        <a:bodyPr/>
        <a:lstStyle/>
        <a:p>
          <a:r>
            <a:rPr lang="en-US"/>
            <a:t>Users prefer bots that clearly identify as AI.</a:t>
          </a:r>
        </a:p>
      </dgm:t>
    </dgm:pt>
    <dgm:pt modelId="{9E614B00-16A6-4B6A-8F48-91B206F82A4C}" type="parTrans" cxnId="{F5F7662D-3D0B-4C0F-9BD9-4FD3AD645C0A}">
      <dgm:prSet/>
      <dgm:spPr/>
      <dgm:t>
        <a:bodyPr/>
        <a:lstStyle/>
        <a:p>
          <a:endParaRPr lang="en-US"/>
        </a:p>
      </dgm:t>
    </dgm:pt>
    <dgm:pt modelId="{80B57879-846E-4F53-847D-5CD365A07A77}" type="sibTrans" cxnId="{F5F7662D-3D0B-4C0F-9BD9-4FD3AD645C0A}">
      <dgm:prSet/>
      <dgm:spPr/>
      <dgm:t>
        <a:bodyPr/>
        <a:lstStyle/>
        <a:p>
          <a:endParaRPr lang="en-US"/>
        </a:p>
      </dgm:t>
    </dgm:pt>
    <dgm:pt modelId="{C888266F-9C51-4379-B8C4-4A3170E2FDCD}">
      <dgm:prSet/>
      <dgm:spPr/>
      <dgm:t>
        <a:bodyPr/>
        <a:lstStyle/>
        <a:p>
          <a:r>
            <a:rPr lang="en-US"/>
            <a:t>Consistency and emotional tone increase user trust.</a:t>
          </a:r>
        </a:p>
      </dgm:t>
    </dgm:pt>
    <dgm:pt modelId="{0806FFDC-B50B-426E-AA19-FAACE3838ADD}" type="parTrans" cxnId="{D3BDAC7D-DB0D-472E-9257-23F09317AE0E}">
      <dgm:prSet/>
      <dgm:spPr/>
      <dgm:t>
        <a:bodyPr/>
        <a:lstStyle/>
        <a:p>
          <a:endParaRPr lang="en-US"/>
        </a:p>
      </dgm:t>
    </dgm:pt>
    <dgm:pt modelId="{6FE36336-1167-4962-953D-6E8DC4505E16}" type="sibTrans" cxnId="{D3BDAC7D-DB0D-472E-9257-23F09317AE0E}">
      <dgm:prSet/>
      <dgm:spPr/>
      <dgm:t>
        <a:bodyPr/>
        <a:lstStyle/>
        <a:p>
          <a:endParaRPr lang="en-US"/>
        </a:p>
      </dgm:t>
    </dgm:pt>
    <dgm:pt modelId="{6524DB74-17E1-4138-A96F-C4D847CBF75E}" type="pres">
      <dgm:prSet presAssocID="{540DAF34-BAA7-4A89-9B67-FCA57E8C0938}" presName="root" presStyleCnt="0">
        <dgm:presLayoutVars>
          <dgm:dir/>
          <dgm:resizeHandles val="exact"/>
        </dgm:presLayoutVars>
      </dgm:prSet>
      <dgm:spPr/>
    </dgm:pt>
    <dgm:pt modelId="{14B3847B-9E57-4341-B7FE-589D47900027}" type="pres">
      <dgm:prSet presAssocID="{946C7E76-16B8-4DD7-8A45-C0198E2EA4E5}" presName="compNode" presStyleCnt="0"/>
      <dgm:spPr/>
    </dgm:pt>
    <dgm:pt modelId="{DAF0BA57-CD2A-4DF2-B520-8763C26278C9}" type="pres">
      <dgm:prSet presAssocID="{946C7E76-16B8-4DD7-8A45-C0198E2EA4E5}" presName="bgRect" presStyleLbl="bgShp" presStyleIdx="0" presStyleCnt="3"/>
      <dgm:spPr/>
    </dgm:pt>
    <dgm:pt modelId="{9AC4F2AC-62F1-4EC9-BF2F-0EBF4B3877AF}" type="pres">
      <dgm:prSet presAssocID="{946C7E76-16B8-4DD7-8A45-C0198E2EA4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D15C6110-A6CB-4AE0-A383-B94E36262389}" type="pres">
      <dgm:prSet presAssocID="{946C7E76-16B8-4DD7-8A45-C0198E2EA4E5}" presName="spaceRect" presStyleCnt="0"/>
      <dgm:spPr/>
    </dgm:pt>
    <dgm:pt modelId="{5D9D927F-29C5-45C8-9D5F-E58A73C2F347}" type="pres">
      <dgm:prSet presAssocID="{946C7E76-16B8-4DD7-8A45-C0198E2EA4E5}" presName="parTx" presStyleLbl="revTx" presStyleIdx="0" presStyleCnt="3">
        <dgm:presLayoutVars>
          <dgm:chMax val="0"/>
          <dgm:chPref val="0"/>
        </dgm:presLayoutVars>
      </dgm:prSet>
      <dgm:spPr/>
    </dgm:pt>
    <dgm:pt modelId="{246AAD91-E732-4B14-9903-F1EA4B3A5853}" type="pres">
      <dgm:prSet presAssocID="{D1CED920-349E-4A0D-90B6-4F0B4C21E604}" presName="sibTrans" presStyleCnt="0"/>
      <dgm:spPr/>
    </dgm:pt>
    <dgm:pt modelId="{8ECBA388-D6CB-49E8-AC8F-841ECA747E46}" type="pres">
      <dgm:prSet presAssocID="{B02C22B4-5A03-4ACF-9E62-51A5420AF142}" presName="compNode" presStyleCnt="0"/>
      <dgm:spPr/>
    </dgm:pt>
    <dgm:pt modelId="{0AB94911-75E5-4298-BE3C-7E49AB6FD8D5}" type="pres">
      <dgm:prSet presAssocID="{B02C22B4-5A03-4ACF-9E62-51A5420AF142}" presName="bgRect" presStyleLbl="bgShp" presStyleIdx="1" presStyleCnt="3"/>
      <dgm:spPr/>
    </dgm:pt>
    <dgm:pt modelId="{D09B5053-78AF-4FA4-AD2A-21F088A8AEF0}" type="pres">
      <dgm:prSet presAssocID="{B02C22B4-5A03-4ACF-9E62-51A5420AF1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2BB3A8F-0B3A-44B9-9D66-458448D56C18}" type="pres">
      <dgm:prSet presAssocID="{B02C22B4-5A03-4ACF-9E62-51A5420AF142}" presName="spaceRect" presStyleCnt="0"/>
      <dgm:spPr/>
    </dgm:pt>
    <dgm:pt modelId="{8D5A4E73-6DF3-43B2-B0C3-0BD9B65799A9}" type="pres">
      <dgm:prSet presAssocID="{B02C22B4-5A03-4ACF-9E62-51A5420AF142}" presName="parTx" presStyleLbl="revTx" presStyleIdx="1" presStyleCnt="3">
        <dgm:presLayoutVars>
          <dgm:chMax val="0"/>
          <dgm:chPref val="0"/>
        </dgm:presLayoutVars>
      </dgm:prSet>
      <dgm:spPr/>
    </dgm:pt>
    <dgm:pt modelId="{7C3803CB-4C63-4DF5-808F-06F2918AD32C}" type="pres">
      <dgm:prSet presAssocID="{80B57879-846E-4F53-847D-5CD365A07A77}" presName="sibTrans" presStyleCnt="0"/>
      <dgm:spPr/>
    </dgm:pt>
    <dgm:pt modelId="{29C274EC-6C59-428A-B617-B568BB10308A}" type="pres">
      <dgm:prSet presAssocID="{C888266F-9C51-4379-B8C4-4A3170E2FDCD}" presName="compNode" presStyleCnt="0"/>
      <dgm:spPr/>
    </dgm:pt>
    <dgm:pt modelId="{B786F4DF-4E2D-4C1E-B76A-C63153571FE2}" type="pres">
      <dgm:prSet presAssocID="{C888266F-9C51-4379-B8C4-4A3170E2FDCD}" presName="bgRect" presStyleLbl="bgShp" presStyleIdx="2" presStyleCnt="3"/>
      <dgm:spPr/>
    </dgm:pt>
    <dgm:pt modelId="{C63A2039-91D9-4ACF-84A8-B10E665C722B}" type="pres">
      <dgm:prSet presAssocID="{C888266F-9C51-4379-B8C4-4A3170E2FD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27A80C4-AA1D-438C-87F3-B91BDCECE6F5}" type="pres">
      <dgm:prSet presAssocID="{C888266F-9C51-4379-B8C4-4A3170E2FDCD}" presName="spaceRect" presStyleCnt="0"/>
      <dgm:spPr/>
    </dgm:pt>
    <dgm:pt modelId="{C4AC62F5-7306-4269-8BA2-D948854D680C}" type="pres">
      <dgm:prSet presAssocID="{C888266F-9C51-4379-B8C4-4A3170E2FD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EB6302-7AA1-4A47-8B92-82363569C56C}" type="presOf" srcId="{540DAF34-BAA7-4A89-9B67-FCA57E8C0938}" destId="{6524DB74-17E1-4138-A96F-C4D847CBF75E}" srcOrd="0" destOrd="0" presId="urn:microsoft.com/office/officeart/2018/2/layout/IconVerticalSolidList"/>
    <dgm:cxn modelId="{F5F7662D-3D0B-4C0F-9BD9-4FD3AD645C0A}" srcId="{540DAF34-BAA7-4A89-9B67-FCA57E8C0938}" destId="{B02C22B4-5A03-4ACF-9E62-51A5420AF142}" srcOrd="1" destOrd="0" parTransId="{9E614B00-16A6-4B6A-8F48-91B206F82A4C}" sibTransId="{80B57879-846E-4F53-847D-5CD365A07A77}"/>
    <dgm:cxn modelId="{7ABB236D-FCED-40FB-AB69-E8F22381BC55}" type="presOf" srcId="{C888266F-9C51-4379-B8C4-4A3170E2FDCD}" destId="{C4AC62F5-7306-4269-8BA2-D948854D680C}" srcOrd="0" destOrd="0" presId="urn:microsoft.com/office/officeart/2018/2/layout/IconVerticalSolidList"/>
    <dgm:cxn modelId="{F2033A54-B067-49F0-A644-4879284ECB0D}" type="presOf" srcId="{B02C22B4-5A03-4ACF-9E62-51A5420AF142}" destId="{8D5A4E73-6DF3-43B2-B0C3-0BD9B65799A9}" srcOrd="0" destOrd="0" presId="urn:microsoft.com/office/officeart/2018/2/layout/IconVerticalSolidList"/>
    <dgm:cxn modelId="{D3BDAC7D-DB0D-472E-9257-23F09317AE0E}" srcId="{540DAF34-BAA7-4A89-9B67-FCA57E8C0938}" destId="{C888266F-9C51-4379-B8C4-4A3170E2FDCD}" srcOrd="2" destOrd="0" parTransId="{0806FFDC-B50B-426E-AA19-FAACE3838ADD}" sibTransId="{6FE36336-1167-4962-953D-6E8DC4505E16}"/>
    <dgm:cxn modelId="{69A15EE7-3362-4078-86F9-057DAE940D6E}" type="presOf" srcId="{946C7E76-16B8-4DD7-8A45-C0198E2EA4E5}" destId="{5D9D927F-29C5-45C8-9D5F-E58A73C2F347}" srcOrd="0" destOrd="0" presId="urn:microsoft.com/office/officeart/2018/2/layout/IconVerticalSolidList"/>
    <dgm:cxn modelId="{24CE42E8-DA16-4E5E-A794-9D5B2A0AF54D}" srcId="{540DAF34-BAA7-4A89-9B67-FCA57E8C0938}" destId="{946C7E76-16B8-4DD7-8A45-C0198E2EA4E5}" srcOrd="0" destOrd="0" parTransId="{7D0B1FDF-C468-4A6E-88DE-3CD11E728540}" sibTransId="{D1CED920-349E-4A0D-90B6-4F0B4C21E604}"/>
    <dgm:cxn modelId="{FB3DAB15-1D72-40CE-B41D-A8B21307C7BB}" type="presParOf" srcId="{6524DB74-17E1-4138-A96F-C4D847CBF75E}" destId="{14B3847B-9E57-4341-B7FE-589D47900027}" srcOrd="0" destOrd="0" presId="urn:microsoft.com/office/officeart/2018/2/layout/IconVerticalSolidList"/>
    <dgm:cxn modelId="{B16D1D48-647E-432A-914C-DF12495ED770}" type="presParOf" srcId="{14B3847B-9E57-4341-B7FE-589D47900027}" destId="{DAF0BA57-CD2A-4DF2-B520-8763C26278C9}" srcOrd="0" destOrd="0" presId="urn:microsoft.com/office/officeart/2018/2/layout/IconVerticalSolidList"/>
    <dgm:cxn modelId="{26A1AC93-60FB-489B-98BC-6288C0145F78}" type="presParOf" srcId="{14B3847B-9E57-4341-B7FE-589D47900027}" destId="{9AC4F2AC-62F1-4EC9-BF2F-0EBF4B3877AF}" srcOrd="1" destOrd="0" presId="urn:microsoft.com/office/officeart/2018/2/layout/IconVerticalSolidList"/>
    <dgm:cxn modelId="{7FD51FAA-2407-4A0C-9785-0BB0327DB621}" type="presParOf" srcId="{14B3847B-9E57-4341-B7FE-589D47900027}" destId="{D15C6110-A6CB-4AE0-A383-B94E36262389}" srcOrd="2" destOrd="0" presId="urn:microsoft.com/office/officeart/2018/2/layout/IconVerticalSolidList"/>
    <dgm:cxn modelId="{DA583804-5FE7-4A17-8BD2-0E6429FD3950}" type="presParOf" srcId="{14B3847B-9E57-4341-B7FE-589D47900027}" destId="{5D9D927F-29C5-45C8-9D5F-E58A73C2F347}" srcOrd="3" destOrd="0" presId="urn:microsoft.com/office/officeart/2018/2/layout/IconVerticalSolidList"/>
    <dgm:cxn modelId="{D2D3F4BB-BF11-4493-A1AF-FAE7950B5730}" type="presParOf" srcId="{6524DB74-17E1-4138-A96F-C4D847CBF75E}" destId="{246AAD91-E732-4B14-9903-F1EA4B3A5853}" srcOrd="1" destOrd="0" presId="urn:microsoft.com/office/officeart/2018/2/layout/IconVerticalSolidList"/>
    <dgm:cxn modelId="{29E10ACE-A449-44E5-891D-1208E2234ED0}" type="presParOf" srcId="{6524DB74-17E1-4138-A96F-C4D847CBF75E}" destId="{8ECBA388-D6CB-49E8-AC8F-841ECA747E46}" srcOrd="2" destOrd="0" presId="urn:microsoft.com/office/officeart/2018/2/layout/IconVerticalSolidList"/>
    <dgm:cxn modelId="{7B093B6C-2B62-4025-BA19-45834894E1E7}" type="presParOf" srcId="{8ECBA388-D6CB-49E8-AC8F-841ECA747E46}" destId="{0AB94911-75E5-4298-BE3C-7E49AB6FD8D5}" srcOrd="0" destOrd="0" presId="urn:microsoft.com/office/officeart/2018/2/layout/IconVerticalSolidList"/>
    <dgm:cxn modelId="{1F40C5D7-A284-43E5-8AE7-5FB9A03CD640}" type="presParOf" srcId="{8ECBA388-D6CB-49E8-AC8F-841ECA747E46}" destId="{D09B5053-78AF-4FA4-AD2A-21F088A8AEF0}" srcOrd="1" destOrd="0" presId="urn:microsoft.com/office/officeart/2018/2/layout/IconVerticalSolidList"/>
    <dgm:cxn modelId="{9D3E922D-378A-48EA-BA56-A73279EE4309}" type="presParOf" srcId="{8ECBA388-D6CB-49E8-AC8F-841ECA747E46}" destId="{E2BB3A8F-0B3A-44B9-9D66-458448D56C18}" srcOrd="2" destOrd="0" presId="urn:microsoft.com/office/officeart/2018/2/layout/IconVerticalSolidList"/>
    <dgm:cxn modelId="{C79CB9F8-548F-4B33-A4B4-94FC7047995E}" type="presParOf" srcId="{8ECBA388-D6CB-49E8-AC8F-841ECA747E46}" destId="{8D5A4E73-6DF3-43B2-B0C3-0BD9B65799A9}" srcOrd="3" destOrd="0" presId="urn:microsoft.com/office/officeart/2018/2/layout/IconVerticalSolidList"/>
    <dgm:cxn modelId="{7E842A0C-5C6D-4ABB-9BF0-58DBE5E9CC95}" type="presParOf" srcId="{6524DB74-17E1-4138-A96F-C4D847CBF75E}" destId="{7C3803CB-4C63-4DF5-808F-06F2918AD32C}" srcOrd="3" destOrd="0" presId="urn:microsoft.com/office/officeart/2018/2/layout/IconVerticalSolidList"/>
    <dgm:cxn modelId="{9F68FE73-58D8-472A-99B6-247706E484C6}" type="presParOf" srcId="{6524DB74-17E1-4138-A96F-C4D847CBF75E}" destId="{29C274EC-6C59-428A-B617-B568BB10308A}" srcOrd="4" destOrd="0" presId="urn:microsoft.com/office/officeart/2018/2/layout/IconVerticalSolidList"/>
    <dgm:cxn modelId="{799BAE68-26EA-4F93-A0FC-263ED198A1CE}" type="presParOf" srcId="{29C274EC-6C59-428A-B617-B568BB10308A}" destId="{B786F4DF-4E2D-4C1E-B76A-C63153571FE2}" srcOrd="0" destOrd="0" presId="urn:microsoft.com/office/officeart/2018/2/layout/IconVerticalSolidList"/>
    <dgm:cxn modelId="{E50DB023-988F-4D96-851C-A67918EA0C10}" type="presParOf" srcId="{29C274EC-6C59-428A-B617-B568BB10308A}" destId="{C63A2039-91D9-4ACF-84A8-B10E665C722B}" srcOrd="1" destOrd="0" presId="urn:microsoft.com/office/officeart/2018/2/layout/IconVerticalSolidList"/>
    <dgm:cxn modelId="{7F6D176A-E768-4EB3-8C29-05B44D99769B}" type="presParOf" srcId="{29C274EC-6C59-428A-B617-B568BB10308A}" destId="{E27A80C4-AA1D-438C-87F3-B91BDCECE6F5}" srcOrd="2" destOrd="0" presId="urn:microsoft.com/office/officeart/2018/2/layout/IconVerticalSolidList"/>
    <dgm:cxn modelId="{4946E228-082F-489B-9F55-EC9C79B71B9F}" type="presParOf" srcId="{29C274EC-6C59-428A-B617-B568BB10308A}" destId="{C4AC62F5-7306-4269-8BA2-D948854D68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EA1E2B-1BB6-45BD-AAA0-164E60932C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44473C-AF62-4D2E-AD37-447B04EA60F9}">
      <dgm:prSet/>
      <dgm:spPr/>
      <dgm:t>
        <a:bodyPr/>
        <a:lstStyle/>
        <a:p>
          <a:r>
            <a:rPr lang="en-US"/>
            <a:t>Managing multiple intents in a single query.</a:t>
          </a:r>
        </a:p>
      </dgm:t>
    </dgm:pt>
    <dgm:pt modelId="{54B1F7E6-B1FB-4946-A74C-90027D1BAE73}" type="parTrans" cxnId="{5C8771D0-6FB4-4DDB-B671-E52E71A495C4}">
      <dgm:prSet/>
      <dgm:spPr/>
      <dgm:t>
        <a:bodyPr/>
        <a:lstStyle/>
        <a:p>
          <a:endParaRPr lang="en-US"/>
        </a:p>
      </dgm:t>
    </dgm:pt>
    <dgm:pt modelId="{F6EF1DD4-D31F-466F-8C19-E5D3C549AF4F}" type="sibTrans" cxnId="{5C8771D0-6FB4-4DDB-B671-E52E71A495C4}">
      <dgm:prSet/>
      <dgm:spPr/>
      <dgm:t>
        <a:bodyPr/>
        <a:lstStyle/>
        <a:p>
          <a:endParaRPr lang="en-US"/>
        </a:p>
      </dgm:t>
    </dgm:pt>
    <dgm:pt modelId="{C1FF674B-FC86-42C2-903C-D11676DF252C}">
      <dgm:prSet/>
      <dgm:spPr/>
      <dgm:t>
        <a:bodyPr/>
        <a:lstStyle/>
        <a:p>
          <a:r>
            <a:rPr lang="en-US"/>
            <a:t>Maintaining brand personality and tone.</a:t>
          </a:r>
        </a:p>
      </dgm:t>
    </dgm:pt>
    <dgm:pt modelId="{72D39BBC-1435-463A-8F93-A5050D69716B}" type="parTrans" cxnId="{127D6AB1-BEC5-4405-AECE-B3D60D5D0156}">
      <dgm:prSet/>
      <dgm:spPr/>
      <dgm:t>
        <a:bodyPr/>
        <a:lstStyle/>
        <a:p>
          <a:endParaRPr lang="en-US"/>
        </a:p>
      </dgm:t>
    </dgm:pt>
    <dgm:pt modelId="{5B144B1A-4099-4AF4-A1DA-A0C9FD721D0C}" type="sibTrans" cxnId="{127D6AB1-BEC5-4405-AECE-B3D60D5D0156}">
      <dgm:prSet/>
      <dgm:spPr/>
      <dgm:t>
        <a:bodyPr/>
        <a:lstStyle/>
        <a:p>
          <a:endParaRPr lang="en-US"/>
        </a:p>
      </dgm:t>
    </dgm:pt>
    <dgm:pt modelId="{DD3A9697-EDD0-41EC-A868-FE8D0D3F0746}">
      <dgm:prSet/>
      <dgm:spPr/>
      <dgm:t>
        <a:bodyPr/>
        <a:lstStyle/>
        <a:p>
          <a:r>
            <a:rPr lang="en-US"/>
            <a:t>Ensuring privacy, data protection, and smooth UX.</a:t>
          </a:r>
        </a:p>
      </dgm:t>
    </dgm:pt>
    <dgm:pt modelId="{A48E1BA0-A8E8-4324-A3FE-3C52285D9732}" type="parTrans" cxnId="{49840B43-8D5E-418E-B423-A348952A9AA9}">
      <dgm:prSet/>
      <dgm:spPr/>
      <dgm:t>
        <a:bodyPr/>
        <a:lstStyle/>
        <a:p>
          <a:endParaRPr lang="en-US"/>
        </a:p>
      </dgm:t>
    </dgm:pt>
    <dgm:pt modelId="{DF8E9490-A19A-4A17-99BE-A4ECBA586E27}" type="sibTrans" cxnId="{49840B43-8D5E-418E-B423-A348952A9AA9}">
      <dgm:prSet/>
      <dgm:spPr/>
      <dgm:t>
        <a:bodyPr/>
        <a:lstStyle/>
        <a:p>
          <a:endParaRPr lang="en-US"/>
        </a:p>
      </dgm:t>
    </dgm:pt>
    <dgm:pt modelId="{0B634493-6EEF-4214-8207-B76130780F6C}" type="pres">
      <dgm:prSet presAssocID="{04EA1E2B-1BB6-45BD-AAA0-164E60932C90}" presName="root" presStyleCnt="0">
        <dgm:presLayoutVars>
          <dgm:dir/>
          <dgm:resizeHandles val="exact"/>
        </dgm:presLayoutVars>
      </dgm:prSet>
      <dgm:spPr/>
    </dgm:pt>
    <dgm:pt modelId="{C33E3362-F24B-4908-B3B4-4D1C89DEE86A}" type="pres">
      <dgm:prSet presAssocID="{0344473C-AF62-4D2E-AD37-447B04EA60F9}" presName="compNode" presStyleCnt="0"/>
      <dgm:spPr/>
    </dgm:pt>
    <dgm:pt modelId="{5EB5D8D0-4A4B-4F80-A88B-D74430A83709}" type="pres">
      <dgm:prSet presAssocID="{0344473C-AF62-4D2E-AD37-447B04EA60F9}" presName="bgRect" presStyleLbl="bgShp" presStyleIdx="0" presStyleCnt="3"/>
      <dgm:spPr/>
    </dgm:pt>
    <dgm:pt modelId="{93AFA288-F9A4-4263-81A7-51D9C3DBA4A3}" type="pres">
      <dgm:prSet presAssocID="{0344473C-AF62-4D2E-AD37-447B04EA6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E79A28C-3837-4BAF-B1F8-2F15A0E45671}" type="pres">
      <dgm:prSet presAssocID="{0344473C-AF62-4D2E-AD37-447B04EA60F9}" presName="spaceRect" presStyleCnt="0"/>
      <dgm:spPr/>
    </dgm:pt>
    <dgm:pt modelId="{D027EDF9-32B1-4576-8556-D0BF95785819}" type="pres">
      <dgm:prSet presAssocID="{0344473C-AF62-4D2E-AD37-447B04EA60F9}" presName="parTx" presStyleLbl="revTx" presStyleIdx="0" presStyleCnt="3">
        <dgm:presLayoutVars>
          <dgm:chMax val="0"/>
          <dgm:chPref val="0"/>
        </dgm:presLayoutVars>
      </dgm:prSet>
      <dgm:spPr/>
    </dgm:pt>
    <dgm:pt modelId="{BF927EBF-CAB8-4276-8877-02721EFC08B6}" type="pres">
      <dgm:prSet presAssocID="{F6EF1DD4-D31F-466F-8C19-E5D3C549AF4F}" presName="sibTrans" presStyleCnt="0"/>
      <dgm:spPr/>
    </dgm:pt>
    <dgm:pt modelId="{39298C5C-3422-4F1D-BCF2-D5021FE8A5DA}" type="pres">
      <dgm:prSet presAssocID="{C1FF674B-FC86-42C2-903C-D11676DF252C}" presName="compNode" presStyleCnt="0"/>
      <dgm:spPr/>
    </dgm:pt>
    <dgm:pt modelId="{337D2894-3DDD-4A30-BBCA-A975EDA45790}" type="pres">
      <dgm:prSet presAssocID="{C1FF674B-FC86-42C2-903C-D11676DF252C}" presName="bgRect" presStyleLbl="bgShp" presStyleIdx="1" presStyleCnt="3"/>
      <dgm:spPr/>
    </dgm:pt>
    <dgm:pt modelId="{BA96A723-888E-43E8-B7EF-D65AF75F74E2}" type="pres">
      <dgm:prSet presAssocID="{C1FF674B-FC86-42C2-903C-D11676DF25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DD411C6-30BC-4860-955E-45668618BC0C}" type="pres">
      <dgm:prSet presAssocID="{C1FF674B-FC86-42C2-903C-D11676DF252C}" presName="spaceRect" presStyleCnt="0"/>
      <dgm:spPr/>
    </dgm:pt>
    <dgm:pt modelId="{093B9328-30B1-4B49-9947-1EA7648DE1DC}" type="pres">
      <dgm:prSet presAssocID="{C1FF674B-FC86-42C2-903C-D11676DF252C}" presName="parTx" presStyleLbl="revTx" presStyleIdx="1" presStyleCnt="3">
        <dgm:presLayoutVars>
          <dgm:chMax val="0"/>
          <dgm:chPref val="0"/>
        </dgm:presLayoutVars>
      </dgm:prSet>
      <dgm:spPr/>
    </dgm:pt>
    <dgm:pt modelId="{DB5B5DD4-67DA-41F9-AE85-55FBD9576DCC}" type="pres">
      <dgm:prSet presAssocID="{5B144B1A-4099-4AF4-A1DA-A0C9FD721D0C}" presName="sibTrans" presStyleCnt="0"/>
      <dgm:spPr/>
    </dgm:pt>
    <dgm:pt modelId="{C8C3605E-B2F4-40D0-AF1C-DDB5F2138447}" type="pres">
      <dgm:prSet presAssocID="{DD3A9697-EDD0-41EC-A868-FE8D0D3F0746}" presName="compNode" presStyleCnt="0"/>
      <dgm:spPr/>
    </dgm:pt>
    <dgm:pt modelId="{493DE3F7-D886-4011-97D6-DB65262CA8C7}" type="pres">
      <dgm:prSet presAssocID="{DD3A9697-EDD0-41EC-A868-FE8D0D3F0746}" presName="bgRect" presStyleLbl="bgShp" presStyleIdx="2" presStyleCnt="3"/>
      <dgm:spPr/>
    </dgm:pt>
    <dgm:pt modelId="{58180E68-C10C-4947-865F-42A1BD0DC8D4}" type="pres">
      <dgm:prSet presAssocID="{DD3A9697-EDD0-41EC-A868-FE8D0D3F07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042C4844-B852-4D93-B3B3-D64C7725B51D}" type="pres">
      <dgm:prSet presAssocID="{DD3A9697-EDD0-41EC-A868-FE8D0D3F0746}" presName="spaceRect" presStyleCnt="0"/>
      <dgm:spPr/>
    </dgm:pt>
    <dgm:pt modelId="{80727627-CE72-43D7-BB4C-29E7BCB5FB54}" type="pres">
      <dgm:prSet presAssocID="{DD3A9697-EDD0-41EC-A868-FE8D0D3F07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840B43-8D5E-418E-B423-A348952A9AA9}" srcId="{04EA1E2B-1BB6-45BD-AAA0-164E60932C90}" destId="{DD3A9697-EDD0-41EC-A868-FE8D0D3F0746}" srcOrd="2" destOrd="0" parTransId="{A48E1BA0-A8E8-4324-A3FE-3C52285D9732}" sibTransId="{DF8E9490-A19A-4A17-99BE-A4ECBA586E27}"/>
    <dgm:cxn modelId="{594ABF99-5868-46EF-8A5D-58BF36D8D71E}" type="presOf" srcId="{04EA1E2B-1BB6-45BD-AAA0-164E60932C90}" destId="{0B634493-6EEF-4214-8207-B76130780F6C}" srcOrd="0" destOrd="0" presId="urn:microsoft.com/office/officeart/2018/2/layout/IconVerticalSolidList"/>
    <dgm:cxn modelId="{127D6AB1-BEC5-4405-AECE-B3D60D5D0156}" srcId="{04EA1E2B-1BB6-45BD-AAA0-164E60932C90}" destId="{C1FF674B-FC86-42C2-903C-D11676DF252C}" srcOrd="1" destOrd="0" parTransId="{72D39BBC-1435-463A-8F93-A5050D69716B}" sibTransId="{5B144B1A-4099-4AF4-A1DA-A0C9FD721D0C}"/>
    <dgm:cxn modelId="{795D89C4-C267-4AB6-9B77-8180337DFBA0}" type="presOf" srcId="{C1FF674B-FC86-42C2-903C-D11676DF252C}" destId="{093B9328-30B1-4B49-9947-1EA7648DE1DC}" srcOrd="0" destOrd="0" presId="urn:microsoft.com/office/officeart/2018/2/layout/IconVerticalSolidList"/>
    <dgm:cxn modelId="{5C8771D0-6FB4-4DDB-B671-E52E71A495C4}" srcId="{04EA1E2B-1BB6-45BD-AAA0-164E60932C90}" destId="{0344473C-AF62-4D2E-AD37-447B04EA60F9}" srcOrd="0" destOrd="0" parTransId="{54B1F7E6-B1FB-4946-A74C-90027D1BAE73}" sibTransId="{F6EF1DD4-D31F-466F-8C19-E5D3C549AF4F}"/>
    <dgm:cxn modelId="{8407C4D2-B217-4C0C-8605-8D27C36A18FD}" type="presOf" srcId="{0344473C-AF62-4D2E-AD37-447B04EA60F9}" destId="{D027EDF9-32B1-4576-8556-D0BF95785819}" srcOrd="0" destOrd="0" presId="urn:microsoft.com/office/officeart/2018/2/layout/IconVerticalSolidList"/>
    <dgm:cxn modelId="{C259EFF6-BC9B-4176-A068-EBC0A719F7C3}" type="presOf" srcId="{DD3A9697-EDD0-41EC-A868-FE8D0D3F0746}" destId="{80727627-CE72-43D7-BB4C-29E7BCB5FB54}" srcOrd="0" destOrd="0" presId="urn:microsoft.com/office/officeart/2018/2/layout/IconVerticalSolidList"/>
    <dgm:cxn modelId="{00D5545C-544E-4708-8948-90B970834EDC}" type="presParOf" srcId="{0B634493-6EEF-4214-8207-B76130780F6C}" destId="{C33E3362-F24B-4908-B3B4-4D1C89DEE86A}" srcOrd="0" destOrd="0" presId="urn:microsoft.com/office/officeart/2018/2/layout/IconVerticalSolidList"/>
    <dgm:cxn modelId="{8C2FDEE3-ECC0-47C8-8872-BE7B77598432}" type="presParOf" srcId="{C33E3362-F24B-4908-B3B4-4D1C89DEE86A}" destId="{5EB5D8D0-4A4B-4F80-A88B-D74430A83709}" srcOrd="0" destOrd="0" presId="urn:microsoft.com/office/officeart/2018/2/layout/IconVerticalSolidList"/>
    <dgm:cxn modelId="{503F9842-A7EE-4E50-97FC-0540ED415F6C}" type="presParOf" srcId="{C33E3362-F24B-4908-B3B4-4D1C89DEE86A}" destId="{93AFA288-F9A4-4263-81A7-51D9C3DBA4A3}" srcOrd="1" destOrd="0" presId="urn:microsoft.com/office/officeart/2018/2/layout/IconVerticalSolidList"/>
    <dgm:cxn modelId="{8CFAA8BE-91B1-4DFD-8A20-F8D832068A03}" type="presParOf" srcId="{C33E3362-F24B-4908-B3B4-4D1C89DEE86A}" destId="{0E79A28C-3837-4BAF-B1F8-2F15A0E45671}" srcOrd="2" destOrd="0" presId="urn:microsoft.com/office/officeart/2018/2/layout/IconVerticalSolidList"/>
    <dgm:cxn modelId="{B7A3F2AD-B8A9-41D7-87E8-182181DC2D63}" type="presParOf" srcId="{C33E3362-F24B-4908-B3B4-4D1C89DEE86A}" destId="{D027EDF9-32B1-4576-8556-D0BF95785819}" srcOrd="3" destOrd="0" presId="urn:microsoft.com/office/officeart/2018/2/layout/IconVerticalSolidList"/>
    <dgm:cxn modelId="{80D6D992-CF26-403D-AD57-B380E8DD3C49}" type="presParOf" srcId="{0B634493-6EEF-4214-8207-B76130780F6C}" destId="{BF927EBF-CAB8-4276-8877-02721EFC08B6}" srcOrd="1" destOrd="0" presId="urn:microsoft.com/office/officeart/2018/2/layout/IconVerticalSolidList"/>
    <dgm:cxn modelId="{1E78D19A-8D0A-4ECE-A8A2-CED94E52CA20}" type="presParOf" srcId="{0B634493-6EEF-4214-8207-B76130780F6C}" destId="{39298C5C-3422-4F1D-BCF2-D5021FE8A5DA}" srcOrd="2" destOrd="0" presId="urn:microsoft.com/office/officeart/2018/2/layout/IconVerticalSolidList"/>
    <dgm:cxn modelId="{73CA158D-0ACC-4827-A851-BECE89CC7F74}" type="presParOf" srcId="{39298C5C-3422-4F1D-BCF2-D5021FE8A5DA}" destId="{337D2894-3DDD-4A30-BBCA-A975EDA45790}" srcOrd="0" destOrd="0" presId="urn:microsoft.com/office/officeart/2018/2/layout/IconVerticalSolidList"/>
    <dgm:cxn modelId="{007A0631-FD8F-4800-8423-7FACBC909E9A}" type="presParOf" srcId="{39298C5C-3422-4F1D-BCF2-D5021FE8A5DA}" destId="{BA96A723-888E-43E8-B7EF-D65AF75F74E2}" srcOrd="1" destOrd="0" presId="urn:microsoft.com/office/officeart/2018/2/layout/IconVerticalSolidList"/>
    <dgm:cxn modelId="{E1DF421B-75DE-46A3-A1D1-729B2F1BBE02}" type="presParOf" srcId="{39298C5C-3422-4F1D-BCF2-D5021FE8A5DA}" destId="{DDD411C6-30BC-4860-955E-45668618BC0C}" srcOrd="2" destOrd="0" presId="urn:microsoft.com/office/officeart/2018/2/layout/IconVerticalSolidList"/>
    <dgm:cxn modelId="{427499BB-B39A-428F-968E-69AA5B4AB7B6}" type="presParOf" srcId="{39298C5C-3422-4F1D-BCF2-D5021FE8A5DA}" destId="{093B9328-30B1-4B49-9947-1EA7648DE1DC}" srcOrd="3" destOrd="0" presId="urn:microsoft.com/office/officeart/2018/2/layout/IconVerticalSolidList"/>
    <dgm:cxn modelId="{49D01D6B-ADA4-4134-88A6-84E03202E8C6}" type="presParOf" srcId="{0B634493-6EEF-4214-8207-B76130780F6C}" destId="{DB5B5DD4-67DA-41F9-AE85-55FBD9576DCC}" srcOrd="3" destOrd="0" presId="urn:microsoft.com/office/officeart/2018/2/layout/IconVerticalSolidList"/>
    <dgm:cxn modelId="{A9448173-0F54-4544-BB7F-4991463EA03E}" type="presParOf" srcId="{0B634493-6EEF-4214-8207-B76130780F6C}" destId="{C8C3605E-B2F4-40D0-AF1C-DDB5F2138447}" srcOrd="4" destOrd="0" presId="urn:microsoft.com/office/officeart/2018/2/layout/IconVerticalSolidList"/>
    <dgm:cxn modelId="{8AE8CA4A-5155-48D7-A1E1-3328C7210589}" type="presParOf" srcId="{C8C3605E-B2F4-40D0-AF1C-DDB5F2138447}" destId="{493DE3F7-D886-4011-97D6-DB65262CA8C7}" srcOrd="0" destOrd="0" presId="urn:microsoft.com/office/officeart/2018/2/layout/IconVerticalSolidList"/>
    <dgm:cxn modelId="{0F3F3290-421B-48E0-AE46-3366748D28DF}" type="presParOf" srcId="{C8C3605E-B2F4-40D0-AF1C-DDB5F2138447}" destId="{58180E68-C10C-4947-865F-42A1BD0DC8D4}" srcOrd="1" destOrd="0" presId="urn:microsoft.com/office/officeart/2018/2/layout/IconVerticalSolidList"/>
    <dgm:cxn modelId="{040CA32F-E72C-4EA9-81A6-5FEDACBCDABD}" type="presParOf" srcId="{C8C3605E-B2F4-40D0-AF1C-DDB5F2138447}" destId="{042C4844-B852-4D93-B3B3-D64C7725B51D}" srcOrd="2" destOrd="0" presId="urn:microsoft.com/office/officeart/2018/2/layout/IconVerticalSolidList"/>
    <dgm:cxn modelId="{B0E402F5-7A93-499E-BB27-C73CD0B26F30}" type="presParOf" srcId="{C8C3605E-B2F4-40D0-AF1C-DDB5F2138447}" destId="{80727627-CE72-43D7-BB4C-29E7BCB5FB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FBBA34-88D6-4ED0-A873-7CD2B8E23D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535B8C-FA57-452C-A8A6-7B43CA86C3D7}">
      <dgm:prSet/>
      <dgm:spPr/>
      <dgm:t>
        <a:bodyPr/>
        <a:lstStyle/>
        <a:p>
          <a:r>
            <a:rPr lang="en-US"/>
            <a:t>24/7 availability and instant response time.</a:t>
          </a:r>
        </a:p>
      </dgm:t>
    </dgm:pt>
    <dgm:pt modelId="{CC5BC6C3-C51D-46B9-9B29-E92F961D25E2}" type="parTrans" cxnId="{6E4AF96D-5500-4094-A994-70DAF78D86B4}">
      <dgm:prSet/>
      <dgm:spPr/>
      <dgm:t>
        <a:bodyPr/>
        <a:lstStyle/>
        <a:p>
          <a:endParaRPr lang="en-US"/>
        </a:p>
      </dgm:t>
    </dgm:pt>
    <dgm:pt modelId="{E7709A23-316B-4B6C-A89D-D407041CF9DC}" type="sibTrans" cxnId="{6E4AF96D-5500-4094-A994-70DAF78D86B4}">
      <dgm:prSet/>
      <dgm:spPr/>
      <dgm:t>
        <a:bodyPr/>
        <a:lstStyle/>
        <a:p>
          <a:endParaRPr lang="en-US"/>
        </a:p>
      </dgm:t>
    </dgm:pt>
    <dgm:pt modelId="{F56FDE4F-D584-47B5-9A78-0A7F7D0C098A}">
      <dgm:prSet/>
      <dgm:spPr/>
      <dgm:t>
        <a:bodyPr/>
        <a:lstStyle/>
        <a:p>
          <a:r>
            <a:rPr lang="en-US"/>
            <a:t>Reduce costs and scale efficiently.</a:t>
          </a:r>
        </a:p>
      </dgm:t>
    </dgm:pt>
    <dgm:pt modelId="{FD1FE19A-B76F-4845-A901-5697A8B248DD}" type="parTrans" cxnId="{EFF7C29A-D750-48E4-8A7B-4455A2725184}">
      <dgm:prSet/>
      <dgm:spPr/>
      <dgm:t>
        <a:bodyPr/>
        <a:lstStyle/>
        <a:p>
          <a:endParaRPr lang="en-US"/>
        </a:p>
      </dgm:t>
    </dgm:pt>
    <dgm:pt modelId="{A2BA5738-AFB4-45DB-9302-23101183BB42}" type="sibTrans" cxnId="{EFF7C29A-D750-48E4-8A7B-4455A2725184}">
      <dgm:prSet/>
      <dgm:spPr/>
      <dgm:t>
        <a:bodyPr/>
        <a:lstStyle/>
        <a:p>
          <a:endParaRPr lang="en-US"/>
        </a:p>
      </dgm:t>
    </dgm:pt>
    <dgm:pt modelId="{FFF1F28C-5664-463C-981C-46CD0BFB652E}">
      <dgm:prSet/>
      <dgm:spPr/>
      <dgm:t>
        <a:bodyPr/>
        <a:lstStyle/>
        <a:p>
          <a:r>
            <a:rPr lang="en-US"/>
            <a:t>Improve customer engagement and satisfaction.</a:t>
          </a:r>
        </a:p>
      </dgm:t>
    </dgm:pt>
    <dgm:pt modelId="{8B77002E-E792-43B0-AA3B-8F3B0F7CBB7F}" type="parTrans" cxnId="{D5A7D3C8-C85E-4E6D-8B3F-A53CCAA3CF6B}">
      <dgm:prSet/>
      <dgm:spPr/>
      <dgm:t>
        <a:bodyPr/>
        <a:lstStyle/>
        <a:p>
          <a:endParaRPr lang="en-US"/>
        </a:p>
      </dgm:t>
    </dgm:pt>
    <dgm:pt modelId="{4B0A3F90-5D26-4822-B215-B79A4A8F0499}" type="sibTrans" cxnId="{D5A7D3C8-C85E-4E6D-8B3F-A53CCAA3CF6B}">
      <dgm:prSet/>
      <dgm:spPr/>
      <dgm:t>
        <a:bodyPr/>
        <a:lstStyle/>
        <a:p>
          <a:endParaRPr lang="en-US"/>
        </a:p>
      </dgm:t>
    </dgm:pt>
    <dgm:pt modelId="{113E7F77-DEE9-4A6E-9466-888CFCA0EBE8}" type="pres">
      <dgm:prSet presAssocID="{AAFBBA34-88D6-4ED0-A873-7CD2B8E23DBF}" presName="root" presStyleCnt="0">
        <dgm:presLayoutVars>
          <dgm:dir/>
          <dgm:resizeHandles val="exact"/>
        </dgm:presLayoutVars>
      </dgm:prSet>
      <dgm:spPr/>
    </dgm:pt>
    <dgm:pt modelId="{CF4A7C86-FCEC-4152-8BA6-AFC8D915A214}" type="pres">
      <dgm:prSet presAssocID="{E6535B8C-FA57-452C-A8A6-7B43CA86C3D7}" presName="compNode" presStyleCnt="0"/>
      <dgm:spPr/>
    </dgm:pt>
    <dgm:pt modelId="{2E924621-A40A-4EEE-A736-2893B2E4F6E7}" type="pres">
      <dgm:prSet presAssocID="{E6535B8C-FA57-452C-A8A6-7B43CA86C3D7}" presName="bgRect" presStyleLbl="bgShp" presStyleIdx="0" presStyleCnt="3"/>
      <dgm:spPr/>
    </dgm:pt>
    <dgm:pt modelId="{AE233CDD-7D83-472C-B49A-03EE89BEBA26}" type="pres">
      <dgm:prSet presAssocID="{E6535B8C-FA57-452C-A8A6-7B43CA86C3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0114C11-1CD4-4FCD-A6A3-114540C6ACAD}" type="pres">
      <dgm:prSet presAssocID="{E6535B8C-FA57-452C-A8A6-7B43CA86C3D7}" presName="spaceRect" presStyleCnt="0"/>
      <dgm:spPr/>
    </dgm:pt>
    <dgm:pt modelId="{ADFF1C4B-670E-460C-AE0C-5F698DBED069}" type="pres">
      <dgm:prSet presAssocID="{E6535B8C-FA57-452C-A8A6-7B43CA86C3D7}" presName="parTx" presStyleLbl="revTx" presStyleIdx="0" presStyleCnt="3">
        <dgm:presLayoutVars>
          <dgm:chMax val="0"/>
          <dgm:chPref val="0"/>
        </dgm:presLayoutVars>
      </dgm:prSet>
      <dgm:spPr/>
    </dgm:pt>
    <dgm:pt modelId="{8D054BED-FEFA-4BCC-B57D-AE98EB366DA1}" type="pres">
      <dgm:prSet presAssocID="{E7709A23-316B-4B6C-A89D-D407041CF9DC}" presName="sibTrans" presStyleCnt="0"/>
      <dgm:spPr/>
    </dgm:pt>
    <dgm:pt modelId="{7E26CB8D-DBC3-43AF-BDE4-D58C98CB70A2}" type="pres">
      <dgm:prSet presAssocID="{F56FDE4F-D584-47B5-9A78-0A7F7D0C098A}" presName="compNode" presStyleCnt="0"/>
      <dgm:spPr/>
    </dgm:pt>
    <dgm:pt modelId="{AD863FE0-92C0-405A-9148-E5CBFFA8DE96}" type="pres">
      <dgm:prSet presAssocID="{F56FDE4F-D584-47B5-9A78-0A7F7D0C098A}" presName="bgRect" presStyleLbl="bgShp" presStyleIdx="1" presStyleCnt="3"/>
      <dgm:spPr/>
    </dgm:pt>
    <dgm:pt modelId="{0B72BA27-AC7D-4878-9D3C-5C1C82C981A7}" type="pres">
      <dgm:prSet presAssocID="{F56FDE4F-D584-47B5-9A78-0A7F7D0C09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BF65AE1-5838-4367-BBE5-C2EE7D1C6549}" type="pres">
      <dgm:prSet presAssocID="{F56FDE4F-D584-47B5-9A78-0A7F7D0C098A}" presName="spaceRect" presStyleCnt="0"/>
      <dgm:spPr/>
    </dgm:pt>
    <dgm:pt modelId="{8A0F1D82-6C5D-42E5-8DB8-DA9AEF81A4B1}" type="pres">
      <dgm:prSet presAssocID="{F56FDE4F-D584-47B5-9A78-0A7F7D0C098A}" presName="parTx" presStyleLbl="revTx" presStyleIdx="1" presStyleCnt="3">
        <dgm:presLayoutVars>
          <dgm:chMax val="0"/>
          <dgm:chPref val="0"/>
        </dgm:presLayoutVars>
      </dgm:prSet>
      <dgm:spPr/>
    </dgm:pt>
    <dgm:pt modelId="{217ED959-714D-43A0-A5B2-90A9CE9F4897}" type="pres">
      <dgm:prSet presAssocID="{A2BA5738-AFB4-45DB-9302-23101183BB42}" presName="sibTrans" presStyleCnt="0"/>
      <dgm:spPr/>
    </dgm:pt>
    <dgm:pt modelId="{F3CA64DF-B8C5-4984-AB8B-7C9F7E9526E1}" type="pres">
      <dgm:prSet presAssocID="{FFF1F28C-5664-463C-981C-46CD0BFB652E}" presName="compNode" presStyleCnt="0"/>
      <dgm:spPr/>
    </dgm:pt>
    <dgm:pt modelId="{027F559E-0BEC-44EA-B021-6626D58FCAEA}" type="pres">
      <dgm:prSet presAssocID="{FFF1F28C-5664-463C-981C-46CD0BFB652E}" presName="bgRect" presStyleLbl="bgShp" presStyleIdx="2" presStyleCnt="3"/>
      <dgm:spPr/>
    </dgm:pt>
    <dgm:pt modelId="{76906F7D-F990-493A-8EB8-23DB4CFE4861}" type="pres">
      <dgm:prSet presAssocID="{FFF1F28C-5664-463C-981C-46CD0BFB65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7898A2B-6618-4E58-B684-29A30C3518AC}" type="pres">
      <dgm:prSet presAssocID="{FFF1F28C-5664-463C-981C-46CD0BFB652E}" presName="spaceRect" presStyleCnt="0"/>
      <dgm:spPr/>
    </dgm:pt>
    <dgm:pt modelId="{60A80EAD-B144-4757-A1BC-138187D6C412}" type="pres">
      <dgm:prSet presAssocID="{FFF1F28C-5664-463C-981C-46CD0BFB652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61E4269-18FD-4134-87E2-243B26BF4AD3}" type="presOf" srcId="{AAFBBA34-88D6-4ED0-A873-7CD2B8E23DBF}" destId="{113E7F77-DEE9-4A6E-9466-888CFCA0EBE8}" srcOrd="0" destOrd="0" presId="urn:microsoft.com/office/officeart/2018/2/layout/IconVerticalSolidList"/>
    <dgm:cxn modelId="{6E4AF96D-5500-4094-A994-70DAF78D86B4}" srcId="{AAFBBA34-88D6-4ED0-A873-7CD2B8E23DBF}" destId="{E6535B8C-FA57-452C-A8A6-7B43CA86C3D7}" srcOrd="0" destOrd="0" parTransId="{CC5BC6C3-C51D-46B9-9B29-E92F961D25E2}" sibTransId="{E7709A23-316B-4B6C-A89D-D407041CF9DC}"/>
    <dgm:cxn modelId="{CFA91197-D83F-4A20-A189-AFD72EC1EDC5}" type="presOf" srcId="{E6535B8C-FA57-452C-A8A6-7B43CA86C3D7}" destId="{ADFF1C4B-670E-460C-AE0C-5F698DBED069}" srcOrd="0" destOrd="0" presId="urn:microsoft.com/office/officeart/2018/2/layout/IconVerticalSolidList"/>
    <dgm:cxn modelId="{EFF7C29A-D750-48E4-8A7B-4455A2725184}" srcId="{AAFBBA34-88D6-4ED0-A873-7CD2B8E23DBF}" destId="{F56FDE4F-D584-47B5-9A78-0A7F7D0C098A}" srcOrd="1" destOrd="0" parTransId="{FD1FE19A-B76F-4845-A901-5697A8B248DD}" sibTransId="{A2BA5738-AFB4-45DB-9302-23101183BB42}"/>
    <dgm:cxn modelId="{98B3F6B3-2CC9-4217-B6F4-F05766D09144}" type="presOf" srcId="{F56FDE4F-D584-47B5-9A78-0A7F7D0C098A}" destId="{8A0F1D82-6C5D-42E5-8DB8-DA9AEF81A4B1}" srcOrd="0" destOrd="0" presId="urn:microsoft.com/office/officeart/2018/2/layout/IconVerticalSolidList"/>
    <dgm:cxn modelId="{D5A7D3C8-C85E-4E6D-8B3F-A53CCAA3CF6B}" srcId="{AAFBBA34-88D6-4ED0-A873-7CD2B8E23DBF}" destId="{FFF1F28C-5664-463C-981C-46CD0BFB652E}" srcOrd="2" destOrd="0" parTransId="{8B77002E-E792-43B0-AA3B-8F3B0F7CBB7F}" sibTransId="{4B0A3F90-5D26-4822-B215-B79A4A8F0499}"/>
    <dgm:cxn modelId="{9C1780FB-A48D-454B-9D86-560389313EFD}" type="presOf" srcId="{FFF1F28C-5664-463C-981C-46CD0BFB652E}" destId="{60A80EAD-B144-4757-A1BC-138187D6C412}" srcOrd="0" destOrd="0" presId="urn:microsoft.com/office/officeart/2018/2/layout/IconVerticalSolidList"/>
    <dgm:cxn modelId="{1FFAE359-B204-4032-8BD3-CD1982A3A7E3}" type="presParOf" srcId="{113E7F77-DEE9-4A6E-9466-888CFCA0EBE8}" destId="{CF4A7C86-FCEC-4152-8BA6-AFC8D915A214}" srcOrd="0" destOrd="0" presId="urn:microsoft.com/office/officeart/2018/2/layout/IconVerticalSolidList"/>
    <dgm:cxn modelId="{EC4BA06F-F921-4065-87AE-0B498B41EBF3}" type="presParOf" srcId="{CF4A7C86-FCEC-4152-8BA6-AFC8D915A214}" destId="{2E924621-A40A-4EEE-A736-2893B2E4F6E7}" srcOrd="0" destOrd="0" presId="urn:microsoft.com/office/officeart/2018/2/layout/IconVerticalSolidList"/>
    <dgm:cxn modelId="{E2B70394-1589-4EDC-BCA5-43F742EB05B9}" type="presParOf" srcId="{CF4A7C86-FCEC-4152-8BA6-AFC8D915A214}" destId="{AE233CDD-7D83-472C-B49A-03EE89BEBA26}" srcOrd="1" destOrd="0" presId="urn:microsoft.com/office/officeart/2018/2/layout/IconVerticalSolidList"/>
    <dgm:cxn modelId="{802BAB9D-34BB-4C63-A39A-0761B224A794}" type="presParOf" srcId="{CF4A7C86-FCEC-4152-8BA6-AFC8D915A214}" destId="{50114C11-1CD4-4FCD-A6A3-114540C6ACAD}" srcOrd="2" destOrd="0" presId="urn:microsoft.com/office/officeart/2018/2/layout/IconVerticalSolidList"/>
    <dgm:cxn modelId="{B9DD1F14-0832-4641-9C25-78C00AA2BF0E}" type="presParOf" srcId="{CF4A7C86-FCEC-4152-8BA6-AFC8D915A214}" destId="{ADFF1C4B-670E-460C-AE0C-5F698DBED069}" srcOrd="3" destOrd="0" presId="urn:microsoft.com/office/officeart/2018/2/layout/IconVerticalSolidList"/>
    <dgm:cxn modelId="{B6391272-ACFB-4889-9566-793D87B54074}" type="presParOf" srcId="{113E7F77-DEE9-4A6E-9466-888CFCA0EBE8}" destId="{8D054BED-FEFA-4BCC-B57D-AE98EB366DA1}" srcOrd="1" destOrd="0" presId="urn:microsoft.com/office/officeart/2018/2/layout/IconVerticalSolidList"/>
    <dgm:cxn modelId="{E62714C3-0156-404D-BE1D-6FF0D5975A67}" type="presParOf" srcId="{113E7F77-DEE9-4A6E-9466-888CFCA0EBE8}" destId="{7E26CB8D-DBC3-43AF-BDE4-D58C98CB70A2}" srcOrd="2" destOrd="0" presId="urn:microsoft.com/office/officeart/2018/2/layout/IconVerticalSolidList"/>
    <dgm:cxn modelId="{7A69CE9E-FD6A-49E1-A295-7802C884AF75}" type="presParOf" srcId="{7E26CB8D-DBC3-43AF-BDE4-D58C98CB70A2}" destId="{AD863FE0-92C0-405A-9148-E5CBFFA8DE96}" srcOrd="0" destOrd="0" presId="urn:microsoft.com/office/officeart/2018/2/layout/IconVerticalSolidList"/>
    <dgm:cxn modelId="{6810F9E0-AB93-49FA-A138-6A4749291AC3}" type="presParOf" srcId="{7E26CB8D-DBC3-43AF-BDE4-D58C98CB70A2}" destId="{0B72BA27-AC7D-4878-9D3C-5C1C82C981A7}" srcOrd="1" destOrd="0" presId="urn:microsoft.com/office/officeart/2018/2/layout/IconVerticalSolidList"/>
    <dgm:cxn modelId="{7EBC36BA-35F1-45CE-AA64-3FF83816F230}" type="presParOf" srcId="{7E26CB8D-DBC3-43AF-BDE4-D58C98CB70A2}" destId="{3BF65AE1-5838-4367-BBE5-C2EE7D1C6549}" srcOrd="2" destOrd="0" presId="urn:microsoft.com/office/officeart/2018/2/layout/IconVerticalSolidList"/>
    <dgm:cxn modelId="{3F69D141-D92E-447E-993B-08CB061B31BF}" type="presParOf" srcId="{7E26CB8D-DBC3-43AF-BDE4-D58C98CB70A2}" destId="{8A0F1D82-6C5D-42E5-8DB8-DA9AEF81A4B1}" srcOrd="3" destOrd="0" presId="urn:microsoft.com/office/officeart/2018/2/layout/IconVerticalSolidList"/>
    <dgm:cxn modelId="{01E19584-5E2B-48D6-9AE3-90E0AF6CF5E1}" type="presParOf" srcId="{113E7F77-DEE9-4A6E-9466-888CFCA0EBE8}" destId="{217ED959-714D-43A0-A5B2-90A9CE9F4897}" srcOrd="3" destOrd="0" presId="urn:microsoft.com/office/officeart/2018/2/layout/IconVerticalSolidList"/>
    <dgm:cxn modelId="{871034A8-852D-481D-B6DB-DCAAB98DDCF6}" type="presParOf" srcId="{113E7F77-DEE9-4A6E-9466-888CFCA0EBE8}" destId="{F3CA64DF-B8C5-4984-AB8B-7C9F7E9526E1}" srcOrd="4" destOrd="0" presId="urn:microsoft.com/office/officeart/2018/2/layout/IconVerticalSolidList"/>
    <dgm:cxn modelId="{EDD70D45-C17E-4161-8AF1-37CAD0F66544}" type="presParOf" srcId="{F3CA64DF-B8C5-4984-AB8B-7C9F7E9526E1}" destId="{027F559E-0BEC-44EA-B021-6626D58FCAEA}" srcOrd="0" destOrd="0" presId="urn:microsoft.com/office/officeart/2018/2/layout/IconVerticalSolidList"/>
    <dgm:cxn modelId="{ECBA5DDA-04EA-4ECA-88D0-FE80495B8859}" type="presParOf" srcId="{F3CA64DF-B8C5-4984-AB8B-7C9F7E9526E1}" destId="{76906F7D-F990-493A-8EB8-23DB4CFE4861}" srcOrd="1" destOrd="0" presId="urn:microsoft.com/office/officeart/2018/2/layout/IconVerticalSolidList"/>
    <dgm:cxn modelId="{0CAE7694-390B-419C-BBC1-5EEB5F0F9B9F}" type="presParOf" srcId="{F3CA64DF-B8C5-4984-AB8B-7C9F7E9526E1}" destId="{C7898A2B-6618-4E58-B684-29A30C3518AC}" srcOrd="2" destOrd="0" presId="urn:microsoft.com/office/officeart/2018/2/layout/IconVerticalSolidList"/>
    <dgm:cxn modelId="{B834B04C-BC3D-44AD-935E-B39414AF4BE9}" type="presParOf" srcId="{F3CA64DF-B8C5-4984-AB8B-7C9F7E9526E1}" destId="{60A80EAD-B144-4757-A1BC-138187D6C4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F6AF9D-3889-424B-BA1E-6F2C699282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09E5C6-79B8-4EB1-A810-B9475A45EE99}">
      <dgm:prSet/>
      <dgm:spPr/>
      <dgm:t>
        <a:bodyPr/>
        <a:lstStyle/>
        <a:p>
          <a:r>
            <a:rPr lang="en-US"/>
            <a:t>Integration with AR/VR and IoT for immersive experiences.</a:t>
          </a:r>
        </a:p>
      </dgm:t>
    </dgm:pt>
    <dgm:pt modelId="{CCB6727A-015F-46F3-88C1-77E7F6D5454B}" type="parTrans" cxnId="{042DC94F-32F0-45A0-93AD-7D5AEC0FC122}">
      <dgm:prSet/>
      <dgm:spPr/>
      <dgm:t>
        <a:bodyPr/>
        <a:lstStyle/>
        <a:p>
          <a:endParaRPr lang="en-US"/>
        </a:p>
      </dgm:t>
    </dgm:pt>
    <dgm:pt modelId="{7ADBDDAB-B311-4825-8F44-4C9ADA7B2E69}" type="sibTrans" cxnId="{042DC94F-32F0-45A0-93AD-7D5AEC0FC122}">
      <dgm:prSet/>
      <dgm:spPr/>
      <dgm:t>
        <a:bodyPr/>
        <a:lstStyle/>
        <a:p>
          <a:endParaRPr lang="en-US"/>
        </a:p>
      </dgm:t>
    </dgm:pt>
    <dgm:pt modelId="{BC3E91A4-7DB5-43AC-9FCC-223B6594A06F}">
      <dgm:prSet/>
      <dgm:spPr/>
      <dgm:t>
        <a:bodyPr/>
        <a:lstStyle/>
        <a:p>
          <a:r>
            <a:rPr lang="en-US"/>
            <a:t>Emotionally intelligent AI through sentiment analysis.</a:t>
          </a:r>
        </a:p>
      </dgm:t>
    </dgm:pt>
    <dgm:pt modelId="{266EFABC-A005-41F9-867F-D9191F9F38AF}" type="parTrans" cxnId="{07C2EF75-4A6F-40CD-ABF8-AFB3F442F2A3}">
      <dgm:prSet/>
      <dgm:spPr/>
      <dgm:t>
        <a:bodyPr/>
        <a:lstStyle/>
        <a:p>
          <a:endParaRPr lang="en-US"/>
        </a:p>
      </dgm:t>
    </dgm:pt>
    <dgm:pt modelId="{0EDE8305-69CB-4BF0-A0A4-0A4516710669}" type="sibTrans" cxnId="{07C2EF75-4A6F-40CD-ABF8-AFB3F442F2A3}">
      <dgm:prSet/>
      <dgm:spPr/>
      <dgm:t>
        <a:bodyPr/>
        <a:lstStyle/>
        <a:p>
          <a:endParaRPr lang="en-US"/>
        </a:p>
      </dgm:t>
    </dgm:pt>
    <dgm:pt modelId="{6E8410B0-F238-4B94-808E-EF94D8507110}">
      <dgm:prSet/>
      <dgm:spPr/>
      <dgm:t>
        <a:bodyPr/>
        <a:lstStyle/>
        <a:p>
          <a:r>
            <a:rPr lang="en-US"/>
            <a:t>Predictive chatbots that anticipate user needs.</a:t>
          </a:r>
        </a:p>
      </dgm:t>
    </dgm:pt>
    <dgm:pt modelId="{E87342C3-53E3-4C2A-9C5C-F55758F8D190}" type="parTrans" cxnId="{FC1DF396-D3F4-4F6A-92C0-F67D3C012AB8}">
      <dgm:prSet/>
      <dgm:spPr/>
      <dgm:t>
        <a:bodyPr/>
        <a:lstStyle/>
        <a:p>
          <a:endParaRPr lang="en-US"/>
        </a:p>
      </dgm:t>
    </dgm:pt>
    <dgm:pt modelId="{12AC71EB-D42D-4893-A2C5-7B124ADC1C64}" type="sibTrans" cxnId="{FC1DF396-D3F4-4F6A-92C0-F67D3C012AB8}">
      <dgm:prSet/>
      <dgm:spPr/>
      <dgm:t>
        <a:bodyPr/>
        <a:lstStyle/>
        <a:p>
          <a:endParaRPr lang="en-US"/>
        </a:p>
      </dgm:t>
    </dgm:pt>
    <dgm:pt modelId="{B48D3E0D-902F-4125-81FB-ADD77635D2EF}" type="pres">
      <dgm:prSet presAssocID="{BAF6AF9D-3889-424B-BA1E-6F2C699282DC}" presName="root" presStyleCnt="0">
        <dgm:presLayoutVars>
          <dgm:dir/>
          <dgm:resizeHandles val="exact"/>
        </dgm:presLayoutVars>
      </dgm:prSet>
      <dgm:spPr/>
    </dgm:pt>
    <dgm:pt modelId="{5CAF02D2-3A46-470D-9941-3DBA46DE8CD8}" type="pres">
      <dgm:prSet presAssocID="{5909E5C6-79B8-4EB1-A810-B9475A45EE99}" presName="compNode" presStyleCnt="0"/>
      <dgm:spPr/>
    </dgm:pt>
    <dgm:pt modelId="{C600FCBB-31FC-4EF1-B3CA-1FDAA0DA2DAF}" type="pres">
      <dgm:prSet presAssocID="{5909E5C6-79B8-4EB1-A810-B9475A45EE99}" presName="bgRect" presStyleLbl="bgShp" presStyleIdx="0" presStyleCnt="3"/>
      <dgm:spPr/>
    </dgm:pt>
    <dgm:pt modelId="{BF2D4A12-110D-4821-886F-6BF9C1C3E55E}" type="pres">
      <dgm:prSet presAssocID="{5909E5C6-79B8-4EB1-A810-B9475A45EE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AFBD0450-BBCA-41CA-BEE0-E66E36B424A9}" type="pres">
      <dgm:prSet presAssocID="{5909E5C6-79B8-4EB1-A810-B9475A45EE99}" presName="spaceRect" presStyleCnt="0"/>
      <dgm:spPr/>
    </dgm:pt>
    <dgm:pt modelId="{06D2DDC3-8014-452D-A911-D5A7F6331AED}" type="pres">
      <dgm:prSet presAssocID="{5909E5C6-79B8-4EB1-A810-B9475A45EE99}" presName="parTx" presStyleLbl="revTx" presStyleIdx="0" presStyleCnt="3">
        <dgm:presLayoutVars>
          <dgm:chMax val="0"/>
          <dgm:chPref val="0"/>
        </dgm:presLayoutVars>
      </dgm:prSet>
      <dgm:spPr/>
    </dgm:pt>
    <dgm:pt modelId="{BA31D595-83B3-4385-BCC4-F929216C83E0}" type="pres">
      <dgm:prSet presAssocID="{7ADBDDAB-B311-4825-8F44-4C9ADA7B2E69}" presName="sibTrans" presStyleCnt="0"/>
      <dgm:spPr/>
    </dgm:pt>
    <dgm:pt modelId="{62797EE8-8EB5-4000-9863-71BF437EC921}" type="pres">
      <dgm:prSet presAssocID="{BC3E91A4-7DB5-43AC-9FCC-223B6594A06F}" presName="compNode" presStyleCnt="0"/>
      <dgm:spPr/>
    </dgm:pt>
    <dgm:pt modelId="{E94B37CD-515D-40CE-B91F-225C6758BC70}" type="pres">
      <dgm:prSet presAssocID="{BC3E91A4-7DB5-43AC-9FCC-223B6594A06F}" presName="bgRect" presStyleLbl="bgShp" presStyleIdx="1" presStyleCnt="3"/>
      <dgm:spPr/>
    </dgm:pt>
    <dgm:pt modelId="{4A9EF56E-3039-4931-B04D-AE61D42E401F}" type="pres">
      <dgm:prSet presAssocID="{BC3E91A4-7DB5-43AC-9FCC-223B6594A0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59B22D-68C7-4D11-8409-7E94830F4C43}" type="pres">
      <dgm:prSet presAssocID="{BC3E91A4-7DB5-43AC-9FCC-223B6594A06F}" presName="spaceRect" presStyleCnt="0"/>
      <dgm:spPr/>
    </dgm:pt>
    <dgm:pt modelId="{0864282A-23AB-4954-9983-A3A325E3F843}" type="pres">
      <dgm:prSet presAssocID="{BC3E91A4-7DB5-43AC-9FCC-223B6594A06F}" presName="parTx" presStyleLbl="revTx" presStyleIdx="1" presStyleCnt="3">
        <dgm:presLayoutVars>
          <dgm:chMax val="0"/>
          <dgm:chPref val="0"/>
        </dgm:presLayoutVars>
      </dgm:prSet>
      <dgm:spPr/>
    </dgm:pt>
    <dgm:pt modelId="{00F7E936-A34B-4116-B177-369CA1F02F4C}" type="pres">
      <dgm:prSet presAssocID="{0EDE8305-69CB-4BF0-A0A4-0A4516710669}" presName="sibTrans" presStyleCnt="0"/>
      <dgm:spPr/>
    </dgm:pt>
    <dgm:pt modelId="{F757492F-33B0-4334-BE8A-6304E617EA70}" type="pres">
      <dgm:prSet presAssocID="{6E8410B0-F238-4B94-808E-EF94D8507110}" presName="compNode" presStyleCnt="0"/>
      <dgm:spPr/>
    </dgm:pt>
    <dgm:pt modelId="{DF01E58F-3720-4560-8D72-A0B3667E03C7}" type="pres">
      <dgm:prSet presAssocID="{6E8410B0-F238-4B94-808E-EF94D8507110}" presName="bgRect" presStyleLbl="bgShp" presStyleIdx="2" presStyleCnt="3"/>
      <dgm:spPr/>
    </dgm:pt>
    <dgm:pt modelId="{8B31EB1A-9D32-40D1-B502-AE86B7B15CA5}" type="pres">
      <dgm:prSet presAssocID="{6E8410B0-F238-4B94-808E-EF94D85071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3F3A7C0-C362-4864-9C1E-C6A325BE51E7}" type="pres">
      <dgm:prSet presAssocID="{6E8410B0-F238-4B94-808E-EF94D8507110}" presName="spaceRect" presStyleCnt="0"/>
      <dgm:spPr/>
    </dgm:pt>
    <dgm:pt modelId="{FEAA1BD7-2AD0-420C-A6A4-531AAB66BE84}" type="pres">
      <dgm:prSet presAssocID="{6E8410B0-F238-4B94-808E-EF94D85071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1D4D43-18D1-4F3A-BAF1-81D360C655B2}" type="presOf" srcId="{BAF6AF9D-3889-424B-BA1E-6F2C699282DC}" destId="{B48D3E0D-902F-4125-81FB-ADD77635D2EF}" srcOrd="0" destOrd="0" presId="urn:microsoft.com/office/officeart/2018/2/layout/IconVerticalSolidList"/>
    <dgm:cxn modelId="{042DC94F-32F0-45A0-93AD-7D5AEC0FC122}" srcId="{BAF6AF9D-3889-424B-BA1E-6F2C699282DC}" destId="{5909E5C6-79B8-4EB1-A810-B9475A45EE99}" srcOrd="0" destOrd="0" parTransId="{CCB6727A-015F-46F3-88C1-77E7F6D5454B}" sibTransId="{7ADBDDAB-B311-4825-8F44-4C9ADA7B2E69}"/>
    <dgm:cxn modelId="{07C2EF75-4A6F-40CD-ABF8-AFB3F442F2A3}" srcId="{BAF6AF9D-3889-424B-BA1E-6F2C699282DC}" destId="{BC3E91A4-7DB5-43AC-9FCC-223B6594A06F}" srcOrd="1" destOrd="0" parTransId="{266EFABC-A005-41F9-867F-D9191F9F38AF}" sibTransId="{0EDE8305-69CB-4BF0-A0A4-0A4516710669}"/>
    <dgm:cxn modelId="{FC1DF396-D3F4-4F6A-92C0-F67D3C012AB8}" srcId="{BAF6AF9D-3889-424B-BA1E-6F2C699282DC}" destId="{6E8410B0-F238-4B94-808E-EF94D8507110}" srcOrd="2" destOrd="0" parTransId="{E87342C3-53E3-4C2A-9C5C-F55758F8D190}" sibTransId="{12AC71EB-D42D-4893-A2C5-7B124ADC1C64}"/>
    <dgm:cxn modelId="{05D5A2B9-4BAE-4DA8-807E-5D5CF032BDD2}" type="presOf" srcId="{5909E5C6-79B8-4EB1-A810-B9475A45EE99}" destId="{06D2DDC3-8014-452D-A911-D5A7F6331AED}" srcOrd="0" destOrd="0" presId="urn:microsoft.com/office/officeart/2018/2/layout/IconVerticalSolidList"/>
    <dgm:cxn modelId="{AFE95BBA-5F1C-42F0-A68D-E7A4CB8FA159}" type="presOf" srcId="{6E8410B0-F238-4B94-808E-EF94D8507110}" destId="{FEAA1BD7-2AD0-420C-A6A4-531AAB66BE84}" srcOrd="0" destOrd="0" presId="urn:microsoft.com/office/officeart/2018/2/layout/IconVerticalSolidList"/>
    <dgm:cxn modelId="{52ECD2EA-241F-4FFD-92AA-16366992940E}" type="presOf" srcId="{BC3E91A4-7DB5-43AC-9FCC-223B6594A06F}" destId="{0864282A-23AB-4954-9983-A3A325E3F843}" srcOrd="0" destOrd="0" presId="urn:microsoft.com/office/officeart/2018/2/layout/IconVerticalSolidList"/>
    <dgm:cxn modelId="{36EB492B-B73A-44AB-8521-C36322B96332}" type="presParOf" srcId="{B48D3E0D-902F-4125-81FB-ADD77635D2EF}" destId="{5CAF02D2-3A46-470D-9941-3DBA46DE8CD8}" srcOrd="0" destOrd="0" presId="urn:microsoft.com/office/officeart/2018/2/layout/IconVerticalSolidList"/>
    <dgm:cxn modelId="{E28DCE18-4780-4BD5-9E7C-E1C8DB4DC667}" type="presParOf" srcId="{5CAF02D2-3A46-470D-9941-3DBA46DE8CD8}" destId="{C600FCBB-31FC-4EF1-B3CA-1FDAA0DA2DAF}" srcOrd="0" destOrd="0" presId="urn:microsoft.com/office/officeart/2018/2/layout/IconVerticalSolidList"/>
    <dgm:cxn modelId="{49A844FD-1484-4E99-8B55-12FF1E33334E}" type="presParOf" srcId="{5CAF02D2-3A46-470D-9941-3DBA46DE8CD8}" destId="{BF2D4A12-110D-4821-886F-6BF9C1C3E55E}" srcOrd="1" destOrd="0" presId="urn:microsoft.com/office/officeart/2018/2/layout/IconVerticalSolidList"/>
    <dgm:cxn modelId="{0611AA28-8D3D-402F-81E2-EE0E6BB43814}" type="presParOf" srcId="{5CAF02D2-3A46-470D-9941-3DBA46DE8CD8}" destId="{AFBD0450-BBCA-41CA-BEE0-E66E36B424A9}" srcOrd="2" destOrd="0" presId="urn:microsoft.com/office/officeart/2018/2/layout/IconVerticalSolidList"/>
    <dgm:cxn modelId="{CE1604B0-EA56-448E-BE23-AA58339A2095}" type="presParOf" srcId="{5CAF02D2-3A46-470D-9941-3DBA46DE8CD8}" destId="{06D2DDC3-8014-452D-A911-D5A7F6331AED}" srcOrd="3" destOrd="0" presId="urn:microsoft.com/office/officeart/2018/2/layout/IconVerticalSolidList"/>
    <dgm:cxn modelId="{EF5723A7-9036-46A7-A090-04F2C8FB6D20}" type="presParOf" srcId="{B48D3E0D-902F-4125-81FB-ADD77635D2EF}" destId="{BA31D595-83B3-4385-BCC4-F929216C83E0}" srcOrd="1" destOrd="0" presId="urn:microsoft.com/office/officeart/2018/2/layout/IconVerticalSolidList"/>
    <dgm:cxn modelId="{9CFEF7AA-787D-4C28-B4E6-97B1FAD07CC5}" type="presParOf" srcId="{B48D3E0D-902F-4125-81FB-ADD77635D2EF}" destId="{62797EE8-8EB5-4000-9863-71BF437EC921}" srcOrd="2" destOrd="0" presId="urn:microsoft.com/office/officeart/2018/2/layout/IconVerticalSolidList"/>
    <dgm:cxn modelId="{ADEA7AC3-6228-4EB0-95F3-BD843CF76732}" type="presParOf" srcId="{62797EE8-8EB5-4000-9863-71BF437EC921}" destId="{E94B37CD-515D-40CE-B91F-225C6758BC70}" srcOrd="0" destOrd="0" presId="urn:microsoft.com/office/officeart/2018/2/layout/IconVerticalSolidList"/>
    <dgm:cxn modelId="{FE1BC594-B8F6-4E87-BCBA-CF00998FC11D}" type="presParOf" srcId="{62797EE8-8EB5-4000-9863-71BF437EC921}" destId="{4A9EF56E-3039-4931-B04D-AE61D42E401F}" srcOrd="1" destOrd="0" presId="urn:microsoft.com/office/officeart/2018/2/layout/IconVerticalSolidList"/>
    <dgm:cxn modelId="{9F11EE97-10BB-49B9-9C91-9529632F4D4A}" type="presParOf" srcId="{62797EE8-8EB5-4000-9863-71BF437EC921}" destId="{D059B22D-68C7-4D11-8409-7E94830F4C43}" srcOrd="2" destOrd="0" presId="urn:microsoft.com/office/officeart/2018/2/layout/IconVerticalSolidList"/>
    <dgm:cxn modelId="{437F396D-9676-4478-9CB3-ADAE1161E8B5}" type="presParOf" srcId="{62797EE8-8EB5-4000-9863-71BF437EC921}" destId="{0864282A-23AB-4954-9983-A3A325E3F843}" srcOrd="3" destOrd="0" presId="urn:microsoft.com/office/officeart/2018/2/layout/IconVerticalSolidList"/>
    <dgm:cxn modelId="{686E418E-9788-4D0F-B5F0-E1F28F8D415C}" type="presParOf" srcId="{B48D3E0D-902F-4125-81FB-ADD77635D2EF}" destId="{00F7E936-A34B-4116-B177-369CA1F02F4C}" srcOrd="3" destOrd="0" presId="urn:microsoft.com/office/officeart/2018/2/layout/IconVerticalSolidList"/>
    <dgm:cxn modelId="{CD46AE5D-97A9-4286-8100-D93F6E80716C}" type="presParOf" srcId="{B48D3E0D-902F-4125-81FB-ADD77635D2EF}" destId="{F757492F-33B0-4334-BE8A-6304E617EA70}" srcOrd="4" destOrd="0" presId="urn:microsoft.com/office/officeart/2018/2/layout/IconVerticalSolidList"/>
    <dgm:cxn modelId="{5CCE6449-B24D-4E08-AEEE-01CE8DF2C370}" type="presParOf" srcId="{F757492F-33B0-4334-BE8A-6304E617EA70}" destId="{DF01E58F-3720-4560-8D72-A0B3667E03C7}" srcOrd="0" destOrd="0" presId="urn:microsoft.com/office/officeart/2018/2/layout/IconVerticalSolidList"/>
    <dgm:cxn modelId="{1B8ED74B-8D1D-4D17-9A3D-389D79EECFAE}" type="presParOf" srcId="{F757492F-33B0-4334-BE8A-6304E617EA70}" destId="{8B31EB1A-9D32-40D1-B502-AE86B7B15CA5}" srcOrd="1" destOrd="0" presId="urn:microsoft.com/office/officeart/2018/2/layout/IconVerticalSolidList"/>
    <dgm:cxn modelId="{A4D2D8AC-4A1C-4F89-93DF-7A84CC623EB4}" type="presParOf" srcId="{F757492F-33B0-4334-BE8A-6304E617EA70}" destId="{F3F3A7C0-C362-4864-9C1E-C6A325BE51E7}" srcOrd="2" destOrd="0" presId="urn:microsoft.com/office/officeart/2018/2/layout/IconVerticalSolidList"/>
    <dgm:cxn modelId="{0B0C1204-8706-469E-A35F-D4029E0DDC72}" type="presParOf" srcId="{F757492F-33B0-4334-BE8A-6304E617EA70}" destId="{FEAA1BD7-2AD0-420C-A6A4-531AAB66BE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5BA42E-52D1-4D46-8E1D-6E8ED8513B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8B5A7E-DAA7-4DFD-8876-6D143E894573}">
      <dgm:prSet/>
      <dgm:spPr/>
      <dgm:t>
        <a:bodyPr/>
        <a:lstStyle/>
        <a:p>
          <a:r>
            <a:rPr lang="en-US"/>
            <a:t>Example: Bank of America’s 'Erica'.</a:t>
          </a:r>
        </a:p>
      </dgm:t>
    </dgm:pt>
    <dgm:pt modelId="{B02C1E49-495E-4E84-8961-BAAC13931AAF}" type="parTrans" cxnId="{08BA50D4-3E08-45DC-9C0F-7837893E9E3E}">
      <dgm:prSet/>
      <dgm:spPr/>
      <dgm:t>
        <a:bodyPr/>
        <a:lstStyle/>
        <a:p>
          <a:endParaRPr lang="en-US"/>
        </a:p>
      </dgm:t>
    </dgm:pt>
    <dgm:pt modelId="{AC3EC77F-92ED-4E13-998A-31325F09E0AB}" type="sibTrans" cxnId="{08BA50D4-3E08-45DC-9C0F-7837893E9E3E}">
      <dgm:prSet/>
      <dgm:spPr/>
      <dgm:t>
        <a:bodyPr/>
        <a:lstStyle/>
        <a:p>
          <a:endParaRPr lang="en-US"/>
        </a:p>
      </dgm:t>
    </dgm:pt>
    <dgm:pt modelId="{D7548122-B2AB-4C0C-80BC-BA3F1369F79B}">
      <dgm:prSet/>
      <dgm:spPr/>
      <dgm:t>
        <a:bodyPr/>
        <a:lstStyle/>
        <a:p>
          <a:r>
            <a:rPr lang="en-US"/>
            <a:t>Provides spending insights, reminders, and financial advice.</a:t>
          </a:r>
        </a:p>
      </dgm:t>
    </dgm:pt>
    <dgm:pt modelId="{F3FC3E73-5179-416C-8BF7-47D7BB82D821}" type="parTrans" cxnId="{3D291EFA-84C0-4AF7-9ABC-B21B6F9B75F7}">
      <dgm:prSet/>
      <dgm:spPr/>
      <dgm:t>
        <a:bodyPr/>
        <a:lstStyle/>
        <a:p>
          <a:endParaRPr lang="en-US"/>
        </a:p>
      </dgm:t>
    </dgm:pt>
    <dgm:pt modelId="{6FAA68E6-C3E2-43C5-B901-3008102392CB}" type="sibTrans" cxnId="{3D291EFA-84C0-4AF7-9ABC-B21B6F9B75F7}">
      <dgm:prSet/>
      <dgm:spPr/>
      <dgm:t>
        <a:bodyPr/>
        <a:lstStyle/>
        <a:p>
          <a:endParaRPr lang="en-US"/>
        </a:p>
      </dgm:t>
    </dgm:pt>
    <dgm:pt modelId="{3060F1BD-DC91-41C4-9D47-730691FAD263}">
      <dgm:prSet/>
      <dgm:spPr/>
      <dgm:t>
        <a:bodyPr/>
        <a:lstStyle/>
        <a:p>
          <a:r>
            <a:rPr lang="en-US"/>
            <a:t>Resulted in faster service and higher engagement.</a:t>
          </a:r>
        </a:p>
      </dgm:t>
    </dgm:pt>
    <dgm:pt modelId="{A6F74937-811A-413B-AC6C-85D665267609}" type="parTrans" cxnId="{A4971B1A-2268-4C9B-AED4-0DACDBF81027}">
      <dgm:prSet/>
      <dgm:spPr/>
      <dgm:t>
        <a:bodyPr/>
        <a:lstStyle/>
        <a:p>
          <a:endParaRPr lang="en-US"/>
        </a:p>
      </dgm:t>
    </dgm:pt>
    <dgm:pt modelId="{3101F9CC-03A6-4D59-ABAC-BAE68304D416}" type="sibTrans" cxnId="{A4971B1A-2268-4C9B-AED4-0DACDBF81027}">
      <dgm:prSet/>
      <dgm:spPr/>
      <dgm:t>
        <a:bodyPr/>
        <a:lstStyle/>
        <a:p>
          <a:endParaRPr lang="en-US"/>
        </a:p>
      </dgm:t>
    </dgm:pt>
    <dgm:pt modelId="{C1E7CC8B-D503-4C29-85E8-4D75475A60C4}" type="pres">
      <dgm:prSet presAssocID="{EF5BA42E-52D1-4D46-8E1D-6E8ED8513B34}" presName="root" presStyleCnt="0">
        <dgm:presLayoutVars>
          <dgm:dir/>
          <dgm:resizeHandles val="exact"/>
        </dgm:presLayoutVars>
      </dgm:prSet>
      <dgm:spPr/>
    </dgm:pt>
    <dgm:pt modelId="{6D361928-64F6-461E-88E5-E6BDDA1DF0BA}" type="pres">
      <dgm:prSet presAssocID="{E58B5A7E-DAA7-4DFD-8876-6D143E894573}" presName="compNode" presStyleCnt="0"/>
      <dgm:spPr/>
    </dgm:pt>
    <dgm:pt modelId="{E491E07A-BA86-4B4D-8002-8EF1D1E324FF}" type="pres">
      <dgm:prSet presAssocID="{E58B5A7E-DAA7-4DFD-8876-6D143E894573}" presName="bgRect" presStyleLbl="bgShp" presStyleIdx="0" presStyleCnt="3"/>
      <dgm:spPr/>
    </dgm:pt>
    <dgm:pt modelId="{3A48B863-1268-41AC-8F00-FEC500BAB354}" type="pres">
      <dgm:prSet presAssocID="{E58B5A7E-DAA7-4DFD-8876-6D143E8945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29BB6BD-96A9-4F21-AF77-EB65F7CD6EA6}" type="pres">
      <dgm:prSet presAssocID="{E58B5A7E-DAA7-4DFD-8876-6D143E894573}" presName="spaceRect" presStyleCnt="0"/>
      <dgm:spPr/>
    </dgm:pt>
    <dgm:pt modelId="{F404844C-477D-4ADE-A2EE-8755B5728363}" type="pres">
      <dgm:prSet presAssocID="{E58B5A7E-DAA7-4DFD-8876-6D143E894573}" presName="parTx" presStyleLbl="revTx" presStyleIdx="0" presStyleCnt="3">
        <dgm:presLayoutVars>
          <dgm:chMax val="0"/>
          <dgm:chPref val="0"/>
        </dgm:presLayoutVars>
      </dgm:prSet>
      <dgm:spPr/>
    </dgm:pt>
    <dgm:pt modelId="{C5A1F73B-B575-4D9B-BB2B-93731903DB71}" type="pres">
      <dgm:prSet presAssocID="{AC3EC77F-92ED-4E13-998A-31325F09E0AB}" presName="sibTrans" presStyleCnt="0"/>
      <dgm:spPr/>
    </dgm:pt>
    <dgm:pt modelId="{648A34EC-07B0-4006-8533-56D1977EC9D4}" type="pres">
      <dgm:prSet presAssocID="{D7548122-B2AB-4C0C-80BC-BA3F1369F79B}" presName="compNode" presStyleCnt="0"/>
      <dgm:spPr/>
    </dgm:pt>
    <dgm:pt modelId="{F74B17FB-8306-4492-9DFD-0BB3774C55DA}" type="pres">
      <dgm:prSet presAssocID="{D7548122-B2AB-4C0C-80BC-BA3F1369F79B}" presName="bgRect" presStyleLbl="bgShp" presStyleIdx="1" presStyleCnt="3"/>
      <dgm:spPr/>
    </dgm:pt>
    <dgm:pt modelId="{9E8AA087-1B92-4027-AD1C-A1F9990BBB95}" type="pres">
      <dgm:prSet presAssocID="{D7548122-B2AB-4C0C-80BC-BA3F1369F7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C4B4F69C-8D62-40F9-828E-57C044649FF7}" type="pres">
      <dgm:prSet presAssocID="{D7548122-B2AB-4C0C-80BC-BA3F1369F79B}" presName="spaceRect" presStyleCnt="0"/>
      <dgm:spPr/>
    </dgm:pt>
    <dgm:pt modelId="{B10131A5-768F-432B-8A5D-E21E01EDE859}" type="pres">
      <dgm:prSet presAssocID="{D7548122-B2AB-4C0C-80BC-BA3F1369F79B}" presName="parTx" presStyleLbl="revTx" presStyleIdx="1" presStyleCnt="3">
        <dgm:presLayoutVars>
          <dgm:chMax val="0"/>
          <dgm:chPref val="0"/>
        </dgm:presLayoutVars>
      </dgm:prSet>
      <dgm:spPr/>
    </dgm:pt>
    <dgm:pt modelId="{3A34B19C-FD7B-4F8C-8642-C9AE49786747}" type="pres">
      <dgm:prSet presAssocID="{6FAA68E6-C3E2-43C5-B901-3008102392CB}" presName="sibTrans" presStyleCnt="0"/>
      <dgm:spPr/>
    </dgm:pt>
    <dgm:pt modelId="{45590AFD-3151-4543-9F72-A86FE7E60517}" type="pres">
      <dgm:prSet presAssocID="{3060F1BD-DC91-41C4-9D47-730691FAD263}" presName="compNode" presStyleCnt="0"/>
      <dgm:spPr/>
    </dgm:pt>
    <dgm:pt modelId="{C65004D6-A154-4EE4-9A19-F4E64C607FD7}" type="pres">
      <dgm:prSet presAssocID="{3060F1BD-DC91-41C4-9D47-730691FAD263}" presName="bgRect" presStyleLbl="bgShp" presStyleIdx="2" presStyleCnt="3"/>
      <dgm:spPr/>
    </dgm:pt>
    <dgm:pt modelId="{577254C2-EDD6-4FE4-A731-3E5E04138833}" type="pres">
      <dgm:prSet presAssocID="{3060F1BD-DC91-41C4-9D47-730691FAD2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9F4AA75-9507-46D5-8A42-85D618BB1FF4}" type="pres">
      <dgm:prSet presAssocID="{3060F1BD-DC91-41C4-9D47-730691FAD263}" presName="spaceRect" presStyleCnt="0"/>
      <dgm:spPr/>
    </dgm:pt>
    <dgm:pt modelId="{1BBBF7A8-700C-4AE5-97C6-C5723A3C58B7}" type="pres">
      <dgm:prSet presAssocID="{3060F1BD-DC91-41C4-9D47-730691FAD2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589813-9580-4409-9654-5A5C5F9874AA}" type="presOf" srcId="{3060F1BD-DC91-41C4-9D47-730691FAD263}" destId="{1BBBF7A8-700C-4AE5-97C6-C5723A3C58B7}" srcOrd="0" destOrd="0" presId="urn:microsoft.com/office/officeart/2018/2/layout/IconVerticalSolidList"/>
    <dgm:cxn modelId="{A4971B1A-2268-4C9B-AED4-0DACDBF81027}" srcId="{EF5BA42E-52D1-4D46-8E1D-6E8ED8513B34}" destId="{3060F1BD-DC91-41C4-9D47-730691FAD263}" srcOrd="2" destOrd="0" parTransId="{A6F74937-811A-413B-AC6C-85D665267609}" sibTransId="{3101F9CC-03A6-4D59-ABAC-BAE68304D416}"/>
    <dgm:cxn modelId="{FDE06E33-7F30-4270-B043-F19E458A94A7}" type="presOf" srcId="{EF5BA42E-52D1-4D46-8E1D-6E8ED8513B34}" destId="{C1E7CC8B-D503-4C29-85E8-4D75475A60C4}" srcOrd="0" destOrd="0" presId="urn:microsoft.com/office/officeart/2018/2/layout/IconVerticalSolidList"/>
    <dgm:cxn modelId="{E385A753-5945-4F0C-8109-22A44D0EC49E}" type="presOf" srcId="{D7548122-B2AB-4C0C-80BC-BA3F1369F79B}" destId="{B10131A5-768F-432B-8A5D-E21E01EDE859}" srcOrd="0" destOrd="0" presId="urn:microsoft.com/office/officeart/2018/2/layout/IconVerticalSolidList"/>
    <dgm:cxn modelId="{EE59D758-D61E-4C5F-93D4-B11B1DED2C6D}" type="presOf" srcId="{E58B5A7E-DAA7-4DFD-8876-6D143E894573}" destId="{F404844C-477D-4ADE-A2EE-8755B5728363}" srcOrd="0" destOrd="0" presId="urn:microsoft.com/office/officeart/2018/2/layout/IconVerticalSolidList"/>
    <dgm:cxn modelId="{08BA50D4-3E08-45DC-9C0F-7837893E9E3E}" srcId="{EF5BA42E-52D1-4D46-8E1D-6E8ED8513B34}" destId="{E58B5A7E-DAA7-4DFD-8876-6D143E894573}" srcOrd="0" destOrd="0" parTransId="{B02C1E49-495E-4E84-8961-BAAC13931AAF}" sibTransId="{AC3EC77F-92ED-4E13-998A-31325F09E0AB}"/>
    <dgm:cxn modelId="{3D291EFA-84C0-4AF7-9ABC-B21B6F9B75F7}" srcId="{EF5BA42E-52D1-4D46-8E1D-6E8ED8513B34}" destId="{D7548122-B2AB-4C0C-80BC-BA3F1369F79B}" srcOrd="1" destOrd="0" parTransId="{F3FC3E73-5179-416C-8BF7-47D7BB82D821}" sibTransId="{6FAA68E6-C3E2-43C5-B901-3008102392CB}"/>
    <dgm:cxn modelId="{5A4B4C4E-EFD1-47F3-B4EF-3260A69852E2}" type="presParOf" srcId="{C1E7CC8B-D503-4C29-85E8-4D75475A60C4}" destId="{6D361928-64F6-461E-88E5-E6BDDA1DF0BA}" srcOrd="0" destOrd="0" presId="urn:microsoft.com/office/officeart/2018/2/layout/IconVerticalSolidList"/>
    <dgm:cxn modelId="{B80517C8-60A0-4448-8E9A-2CC38BA0ACAE}" type="presParOf" srcId="{6D361928-64F6-461E-88E5-E6BDDA1DF0BA}" destId="{E491E07A-BA86-4B4D-8002-8EF1D1E324FF}" srcOrd="0" destOrd="0" presId="urn:microsoft.com/office/officeart/2018/2/layout/IconVerticalSolidList"/>
    <dgm:cxn modelId="{8379DAE4-AF16-42C8-B944-3F567D6BE99F}" type="presParOf" srcId="{6D361928-64F6-461E-88E5-E6BDDA1DF0BA}" destId="{3A48B863-1268-41AC-8F00-FEC500BAB354}" srcOrd="1" destOrd="0" presId="urn:microsoft.com/office/officeart/2018/2/layout/IconVerticalSolidList"/>
    <dgm:cxn modelId="{C6C93FD7-14CB-470C-AAA2-1F83F6D57865}" type="presParOf" srcId="{6D361928-64F6-461E-88E5-E6BDDA1DF0BA}" destId="{429BB6BD-96A9-4F21-AF77-EB65F7CD6EA6}" srcOrd="2" destOrd="0" presId="urn:microsoft.com/office/officeart/2018/2/layout/IconVerticalSolidList"/>
    <dgm:cxn modelId="{BA09E2F8-F794-4F6F-91F3-82F2836E20E8}" type="presParOf" srcId="{6D361928-64F6-461E-88E5-E6BDDA1DF0BA}" destId="{F404844C-477D-4ADE-A2EE-8755B5728363}" srcOrd="3" destOrd="0" presId="urn:microsoft.com/office/officeart/2018/2/layout/IconVerticalSolidList"/>
    <dgm:cxn modelId="{C417F00D-04F6-4329-9F69-BDF861445E26}" type="presParOf" srcId="{C1E7CC8B-D503-4C29-85E8-4D75475A60C4}" destId="{C5A1F73B-B575-4D9B-BB2B-93731903DB71}" srcOrd="1" destOrd="0" presId="urn:microsoft.com/office/officeart/2018/2/layout/IconVerticalSolidList"/>
    <dgm:cxn modelId="{354E5B15-31D3-489D-8B10-31629E2928E4}" type="presParOf" srcId="{C1E7CC8B-D503-4C29-85E8-4D75475A60C4}" destId="{648A34EC-07B0-4006-8533-56D1977EC9D4}" srcOrd="2" destOrd="0" presId="urn:microsoft.com/office/officeart/2018/2/layout/IconVerticalSolidList"/>
    <dgm:cxn modelId="{6902E8E4-1140-4BF2-AB56-BA9614CA6E8C}" type="presParOf" srcId="{648A34EC-07B0-4006-8533-56D1977EC9D4}" destId="{F74B17FB-8306-4492-9DFD-0BB3774C55DA}" srcOrd="0" destOrd="0" presId="urn:microsoft.com/office/officeart/2018/2/layout/IconVerticalSolidList"/>
    <dgm:cxn modelId="{808BB7D3-BE1E-474D-9A84-8E1433B49B8E}" type="presParOf" srcId="{648A34EC-07B0-4006-8533-56D1977EC9D4}" destId="{9E8AA087-1B92-4027-AD1C-A1F9990BBB95}" srcOrd="1" destOrd="0" presId="urn:microsoft.com/office/officeart/2018/2/layout/IconVerticalSolidList"/>
    <dgm:cxn modelId="{4AB138D7-1EDD-432D-A6B0-191216656308}" type="presParOf" srcId="{648A34EC-07B0-4006-8533-56D1977EC9D4}" destId="{C4B4F69C-8D62-40F9-828E-57C044649FF7}" srcOrd="2" destOrd="0" presId="urn:microsoft.com/office/officeart/2018/2/layout/IconVerticalSolidList"/>
    <dgm:cxn modelId="{BFFF78C0-A61E-472F-A445-73C780C8510E}" type="presParOf" srcId="{648A34EC-07B0-4006-8533-56D1977EC9D4}" destId="{B10131A5-768F-432B-8A5D-E21E01EDE859}" srcOrd="3" destOrd="0" presId="urn:microsoft.com/office/officeart/2018/2/layout/IconVerticalSolidList"/>
    <dgm:cxn modelId="{19695A46-EE64-4011-986F-3E1CED13B14A}" type="presParOf" srcId="{C1E7CC8B-D503-4C29-85E8-4D75475A60C4}" destId="{3A34B19C-FD7B-4F8C-8642-C9AE49786747}" srcOrd="3" destOrd="0" presId="urn:microsoft.com/office/officeart/2018/2/layout/IconVerticalSolidList"/>
    <dgm:cxn modelId="{EADED386-89CD-4FDA-A93D-2E128542599B}" type="presParOf" srcId="{C1E7CC8B-D503-4C29-85E8-4D75475A60C4}" destId="{45590AFD-3151-4543-9F72-A86FE7E60517}" srcOrd="4" destOrd="0" presId="urn:microsoft.com/office/officeart/2018/2/layout/IconVerticalSolidList"/>
    <dgm:cxn modelId="{080E91F2-D555-4742-A474-D64218B51AF2}" type="presParOf" srcId="{45590AFD-3151-4543-9F72-A86FE7E60517}" destId="{C65004D6-A154-4EE4-9A19-F4E64C607FD7}" srcOrd="0" destOrd="0" presId="urn:microsoft.com/office/officeart/2018/2/layout/IconVerticalSolidList"/>
    <dgm:cxn modelId="{B6201B08-C6DB-451E-A4EE-5069C610EB05}" type="presParOf" srcId="{45590AFD-3151-4543-9F72-A86FE7E60517}" destId="{577254C2-EDD6-4FE4-A731-3E5E04138833}" srcOrd="1" destOrd="0" presId="urn:microsoft.com/office/officeart/2018/2/layout/IconVerticalSolidList"/>
    <dgm:cxn modelId="{CE91C59D-2686-47E9-893E-1109A133F784}" type="presParOf" srcId="{45590AFD-3151-4543-9F72-A86FE7E60517}" destId="{69F4AA75-9507-46D5-8A42-85D618BB1FF4}" srcOrd="2" destOrd="0" presId="urn:microsoft.com/office/officeart/2018/2/layout/IconVerticalSolidList"/>
    <dgm:cxn modelId="{C1209265-9403-4800-8200-04C2E7097F48}" type="presParOf" srcId="{45590AFD-3151-4543-9F72-A86FE7E60517}" destId="{1BBBF7A8-700C-4AE5-97C6-C5723A3C58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5B18D-AE80-407D-B9B8-3FD7073280A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604AA6-BA89-4806-989E-44B30754A78E}">
      <dgm:prSet/>
      <dgm:spPr/>
      <dgm:t>
        <a:bodyPr/>
        <a:lstStyle/>
        <a:p>
          <a:r>
            <a:rPr lang="en-US"/>
            <a:t>Rule</a:t>
          </a:r>
        </a:p>
      </dgm:t>
    </dgm:pt>
    <dgm:pt modelId="{08411E4E-F84C-4D54-A465-4BF25FF77DBF}" type="parTrans" cxnId="{A1C9F63F-F785-4A3D-B5C8-00BD08985AF8}">
      <dgm:prSet/>
      <dgm:spPr/>
      <dgm:t>
        <a:bodyPr/>
        <a:lstStyle/>
        <a:p>
          <a:endParaRPr lang="en-US"/>
        </a:p>
      </dgm:t>
    </dgm:pt>
    <dgm:pt modelId="{9C0D8869-20B9-4F9E-9CE0-588CD80077E3}" type="sibTrans" cxnId="{A1C9F63F-F785-4A3D-B5C8-00BD08985AF8}">
      <dgm:prSet/>
      <dgm:spPr/>
      <dgm:t>
        <a:bodyPr/>
        <a:lstStyle/>
        <a:p>
          <a:endParaRPr lang="en-US"/>
        </a:p>
      </dgm:t>
    </dgm:pt>
    <dgm:pt modelId="{627A8F6F-73DA-4356-A8AB-38CC5F067C09}">
      <dgm:prSet/>
      <dgm:spPr/>
      <dgm:t>
        <a:bodyPr/>
        <a:lstStyle/>
        <a:p>
          <a:r>
            <a:rPr lang="en-US"/>
            <a:t>Rule-based chatbots: Follow fixed scripts or logic trees.</a:t>
          </a:r>
        </a:p>
      </dgm:t>
    </dgm:pt>
    <dgm:pt modelId="{8B4FA17D-AAC4-4EAB-AAFA-BFE0E4A3C5D3}" type="parTrans" cxnId="{3346F292-43CB-4DFF-AA7C-9BF0E120D17F}">
      <dgm:prSet/>
      <dgm:spPr/>
      <dgm:t>
        <a:bodyPr/>
        <a:lstStyle/>
        <a:p>
          <a:endParaRPr lang="en-US"/>
        </a:p>
      </dgm:t>
    </dgm:pt>
    <dgm:pt modelId="{7A707CC1-0879-471E-870A-477C8638BBF3}" type="sibTrans" cxnId="{3346F292-43CB-4DFF-AA7C-9BF0E120D17F}">
      <dgm:prSet/>
      <dgm:spPr/>
      <dgm:t>
        <a:bodyPr/>
        <a:lstStyle/>
        <a:p>
          <a:endParaRPr lang="en-US"/>
        </a:p>
      </dgm:t>
    </dgm:pt>
    <dgm:pt modelId="{D552D04C-6892-4D3E-A8A9-1B0802BAAEBA}">
      <dgm:prSet/>
      <dgm:spPr/>
      <dgm:t>
        <a:bodyPr/>
        <a:lstStyle/>
        <a:p>
          <a:r>
            <a:rPr lang="en-US"/>
            <a:t>Use</a:t>
          </a:r>
        </a:p>
      </dgm:t>
    </dgm:pt>
    <dgm:pt modelId="{8992ECCC-61D1-43A6-9ADA-2D9BB38274B0}" type="parTrans" cxnId="{A0724814-7670-44D5-B7BD-0E210885CCBF}">
      <dgm:prSet/>
      <dgm:spPr/>
      <dgm:t>
        <a:bodyPr/>
        <a:lstStyle/>
        <a:p>
          <a:endParaRPr lang="en-US"/>
        </a:p>
      </dgm:t>
    </dgm:pt>
    <dgm:pt modelId="{B8A0061E-E82B-4131-9665-263EA5B58500}" type="sibTrans" cxnId="{A0724814-7670-44D5-B7BD-0E210885CCBF}">
      <dgm:prSet/>
      <dgm:spPr/>
      <dgm:t>
        <a:bodyPr/>
        <a:lstStyle/>
        <a:p>
          <a:endParaRPr lang="en-US"/>
        </a:p>
      </dgm:t>
    </dgm:pt>
    <dgm:pt modelId="{35D88ED0-3749-4C7D-8841-6FFF9458A703}">
      <dgm:prSet/>
      <dgm:spPr/>
      <dgm:t>
        <a:bodyPr/>
        <a:lstStyle/>
        <a:p>
          <a:r>
            <a:rPr lang="en-US"/>
            <a:t>AI-powered chatbots: Use NLP and machine learning to understand and adapt to context.</a:t>
          </a:r>
        </a:p>
      </dgm:t>
    </dgm:pt>
    <dgm:pt modelId="{6122FD8F-6916-414B-9343-3D1DDB20CCF0}" type="parTrans" cxnId="{050406CC-AAEE-4CCD-BB42-5C2EEAD4ED49}">
      <dgm:prSet/>
      <dgm:spPr/>
      <dgm:t>
        <a:bodyPr/>
        <a:lstStyle/>
        <a:p>
          <a:endParaRPr lang="en-US"/>
        </a:p>
      </dgm:t>
    </dgm:pt>
    <dgm:pt modelId="{D664E88E-7A0B-4A32-8883-7AB5F5B54D4D}" type="sibTrans" cxnId="{050406CC-AAEE-4CCD-BB42-5C2EEAD4ED49}">
      <dgm:prSet/>
      <dgm:spPr/>
      <dgm:t>
        <a:bodyPr/>
        <a:lstStyle/>
        <a:p>
          <a:endParaRPr lang="en-US"/>
        </a:p>
      </dgm:t>
    </dgm:pt>
    <dgm:pt modelId="{653C8E3C-A4CE-4994-A9B7-7248747C4C35}">
      <dgm:prSet/>
      <dgm:spPr/>
      <dgm:t>
        <a:bodyPr/>
        <a:lstStyle/>
        <a:p>
          <a:r>
            <a:rPr lang="en-US"/>
            <a:t>Learn</a:t>
          </a:r>
        </a:p>
      </dgm:t>
    </dgm:pt>
    <dgm:pt modelId="{3BCCD5A0-3FBA-4699-8D25-5C61BCF4709A}" type="parTrans" cxnId="{642469E5-274A-4EA5-9F2A-9AD3CC14F0FD}">
      <dgm:prSet/>
      <dgm:spPr/>
      <dgm:t>
        <a:bodyPr/>
        <a:lstStyle/>
        <a:p>
          <a:endParaRPr lang="en-US"/>
        </a:p>
      </dgm:t>
    </dgm:pt>
    <dgm:pt modelId="{0CDC8633-250F-4425-9AF3-3B61CD0B3DD5}" type="sibTrans" cxnId="{642469E5-274A-4EA5-9F2A-9AD3CC14F0FD}">
      <dgm:prSet/>
      <dgm:spPr/>
      <dgm:t>
        <a:bodyPr/>
        <a:lstStyle/>
        <a:p>
          <a:endParaRPr lang="en-US"/>
        </a:p>
      </dgm:t>
    </dgm:pt>
    <dgm:pt modelId="{61B39075-17C3-4659-A774-A30D8ED73CCC}">
      <dgm:prSet/>
      <dgm:spPr/>
      <dgm:t>
        <a:bodyPr/>
        <a:lstStyle/>
        <a:p>
          <a:r>
            <a:rPr lang="en-US"/>
            <a:t>AI bots can learn from user interactions to improve over time.</a:t>
          </a:r>
        </a:p>
      </dgm:t>
    </dgm:pt>
    <dgm:pt modelId="{20EAED3E-5390-4BF9-8C48-B91B0C823FF8}" type="parTrans" cxnId="{66216165-A3EB-45DF-9269-FEC8EB28DAB0}">
      <dgm:prSet/>
      <dgm:spPr/>
      <dgm:t>
        <a:bodyPr/>
        <a:lstStyle/>
        <a:p>
          <a:endParaRPr lang="en-US"/>
        </a:p>
      </dgm:t>
    </dgm:pt>
    <dgm:pt modelId="{4710DB08-33DA-43AB-8940-2D4C5F4CBF77}" type="sibTrans" cxnId="{66216165-A3EB-45DF-9269-FEC8EB28DAB0}">
      <dgm:prSet/>
      <dgm:spPr/>
      <dgm:t>
        <a:bodyPr/>
        <a:lstStyle/>
        <a:p>
          <a:endParaRPr lang="en-US"/>
        </a:p>
      </dgm:t>
    </dgm:pt>
    <dgm:pt modelId="{CBE0C5FE-8F8F-48BD-80C3-B2046FC7A444}" type="pres">
      <dgm:prSet presAssocID="{40C5B18D-AE80-407D-B9B8-3FD7073280A9}" presName="Name0" presStyleCnt="0">
        <dgm:presLayoutVars>
          <dgm:dir/>
          <dgm:animLvl val="lvl"/>
          <dgm:resizeHandles val="exact"/>
        </dgm:presLayoutVars>
      </dgm:prSet>
      <dgm:spPr/>
    </dgm:pt>
    <dgm:pt modelId="{E70891D5-D6B8-4862-89B9-513D5836211D}" type="pres">
      <dgm:prSet presAssocID="{DA604AA6-BA89-4806-989E-44B30754A78E}" presName="linNode" presStyleCnt="0"/>
      <dgm:spPr/>
    </dgm:pt>
    <dgm:pt modelId="{8AE6D51D-A679-4C0F-8BC9-BAB8FB5ADFBD}" type="pres">
      <dgm:prSet presAssocID="{DA604AA6-BA89-4806-989E-44B30754A78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FEA31227-2537-4B1F-8DE1-810826E645C0}" type="pres">
      <dgm:prSet presAssocID="{DA604AA6-BA89-4806-989E-44B30754A78E}" presName="descendantText" presStyleLbl="alignNode1" presStyleIdx="0" presStyleCnt="3">
        <dgm:presLayoutVars>
          <dgm:bulletEnabled/>
        </dgm:presLayoutVars>
      </dgm:prSet>
      <dgm:spPr/>
    </dgm:pt>
    <dgm:pt modelId="{00463D1B-2282-44AC-A761-519CBFA0FBE3}" type="pres">
      <dgm:prSet presAssocID="{9C0D8869-20B9-4F9E-9CE0-588CD80077E3}" presName="sp" presStyleCnt="0"/>
      <dgm:spPr/>
    </dgm:pt>
    <dgm:pt modelId="{52DEAB43-845A-4905-B9D3-9FBDFADC5DB7}" type="pres">
      <dgm:prSet presAssocID="{D552D04C-6892-4D3E-A8A9-1B0802BAAEBA}" presName="linNode" presStyleCnt="0"/>
      <dgm:spPr/>
    </dgm:pt>
    <dgm:pt modelId="{675CF319-2725-4632-9B60-17C5987475D9}" type="pres">
      <dgm:prSet presAssocID="{D552D04C-6892-4D3E-A8A9-1B0802BAAEBA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E0DACD3D-26E9-4C10-AD04-2D0AC16CD161}" type="pres">
      <dgm:prSet presAssocID="{D552D04C-6892-4D3E-A8A9-1B0802BAAEBA}" presName="descendantText" presStyleLbl="alignNode1" presStyleIdx="1" presStyleCnt="3">
        <dgm:presLayoutVars>
          <dgm:bulletEnabled/>
        </dgm:presLayoutVars>
      </dgm:prSet>
      <dgm:spPr/>
    </dgm:pt>
    <dgm:pt modelId="{42E3865C-A721-4E75-8E20-9A9728E7553F}" type="pres">
      <dgm:prSet presAssocID="{B8A0061E-E82B-4131-9665-263EA5B58500}" presName="sp" presStyleCnt="0"/>
      <dgm:spPr/>
    </dgm:pt>
    <dgm:pt modelId="{C7B77BC7-AB25-4170-B5F1-9DBA9C97AE9B}" type="pres">
      <dgm:prSet presAssocID="{653C8E3C-A4CE-4994-A9B7-7248747C4C35}" presName="linNode" presStyleCnt="0"/>
      <dgm:spPr/>
    </dgm:pt>
    <dgm:pt modelId="{E9887F94-1046-4DC5-A8D8-A550A7799CCF}" type="pres">
      <dgm:prSet presAssocID="{653C8E3C-A4CE-4994-A9B7-7248747C4C35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03836C53-DE43-4F0A-BB2A-D2ACB22B3E9E}" type="pres">
      <dgm:prSet presAssocID="{653C8E3C-A4CE-4994-A9B7-7248747C4C35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C3F1710B-53A5-49A6-8FE7-3E16076B21D3}" type="presOf" srcId="{40C5B18D-AE80-407D-B9B8-3FD7073280A9}" destId="{CBE0C5FE-8F8F-48BD-80C3-B2046FC7A444}" srcOrd="0" destOrd="0" presId="urn:microsoft.com/office/officeart/2016/7/layout/VerticalHollowActionList"/>
    <dgm:cxn modelId="{A0724814-7670-44D5-B7BD-0E210885CCBF}" srcId="{40C5B18D-AE80-407D-B9B8-3FD7073280A9}" destId="{D552D04C-6892-4D3E-A8A9-1B0802BAAEBA}" srcOrd="1" destOrd="0" parTransId="{8992ECCC-61D1-43A6-9ADA-2D9BB38274B0}" sibTransId="{B8A0061E-E82B-4131-9665-263EA5B58500}"/>
    <dgm:cxn modelId="{93844232-64B4-43BB-9959-DA574FD1C171}" type="presOf" srcId="{61B39075-17C3-4659-A774-A30D8ED73CCC}" destId="{03836C53-DE43-4F0A-BB2A-D2ACB22B3E9E}" srcOrd="0" destOrd="0" presId="urn:microsoft.com/office/officeart/2016/7/layout/VerticalHollowActionList"/>
    <dgm:cxn modelId="{A1C9F63F-F785-4A3D-B5C8-00BD08985AF8}" srcId="{40C5B18D-AE80-407D-B9B8-3FD7073280A9}" destId="{DA604AA6-BA89-4806-989E-44B30754A78E}" srcOrd="0" destOrd="0" parTransId="{08411E4E-F84C-4D54-A465-4BF25FF77DBF}" sibTransId="{9C0D8869-20B9-4F9E-9CE0-588CD80077E3}"/>
    <dgm:cxn modelId="{E30A7B5F-7A04-4E26-B959-158604FF22F4}" type="presOf" srcId="{D552D04C-6892-4D3E-A8A9-1B0802BAAEBA}" destId="{675CF319-2725-4632-9B60-17C5987475D9}" srcOrd="0" destOrd="0" presId="urn:microsoft.com/office/officeart/2016/7/layout/VerticalHollowActionList"/>
    <dgm:cxn modelId="{9FCF8861-68BB-4326-AD50-0E6932380FEB}" type="presOf" srcId="{DA604AA6-BA89-4806-989E-44B30754A78E}" destId="{8AE6D51D-A679-4C0F-8BC9-BAB8FB5ADFBD}" srcOrd="0" destOrd="0" presId="urn:microsoft.com/office/officeart/2016/7/layout/VerticalHollowActionList"/>
    <dgm:cxn modelId="{66216165-A3EB-45DF-9269-FEC8EB28DAB0}" srcId="{653C8E3C-A4CE-4994-A9B7-7248747C4C35}" destId="{61B39075-17C3-4659-A774-A30D8ED73CCC}" srcOrd="0" destOrd="0" parTransId="{20EAED3E-5390-4BF9-8C48-B91B0C823FF8}" sibTransId="{4710DB08-33DA-43AB-8940-2D4C5F4CBF77}"/>
    <dgm:cxn modelId="{3346F292-43CB-4DFF-AA7C-9BF0E120D17F}" srcId="{DA604AA6-BA89-4806-989E-44B30754A78E}" destId="{627A8F6F-73DA-4356-A8AB-38CC5F067C09}" srcOrd="0" destOrd="0" parTransId="{8B4FA17D-AAC4-4EAB-AAFA-BFE0E4A3C5D3}" sibTransId="{7A707CC1-0879-471E-870A-477C8638BBF3}"/>
    <dgm:cxn modelId="{4E8BDF9D-30A0-4CE2-BE89-9C8FA839469E}" type="presOf" srcId="{627A8F6F-73DA-4356-A8AB-38CC5F067C09}" destId="{FEA31227-2537-4B1F-8DE1-810826E645C0}" srcOrd="0" destOrd="0" presId="urn:microsoft.com/office/officeart/2016/7/layout/VerticalHollowActionList"/>
    <dgm:cxn modelId="{7B9128B4-3E79-498B-8053-ACA23DD90C3B}" type="presOf" srcId="{35D88ED0-3749-4C7D-8841-6FFF9458A703}" destId="{E0DACD3D-26E9-4C10-AD04-2D0AC16CD161}" srcOrd="0" destOrd="0" presId="urn:microsoft.com/office/officeart/2016/7/layout/VerticalHollowActionList"/>
    <dgm:cxn modelId="{0CF335C9-79EA-41AF-B776-E7D5CC7500AE}" type="presOf" srcId="{653C8E3C-A4CE-4994-A9B7-7248747C4C35}" destId="{E9887F94-1046-4DC5-A8D8-A550A7799CCF}" srcOrd="0" destOrd="0" presId="urn:microsoft.com/office/officeart/2016/7/layout/VerticalHollowActionList"/>
    <dgm:cxn modelId="{050406CC-AAEE-4CCD-BB42-5C2EEAD4ED49}" srcId="{D552D04C-6892-4D3E-A8A9-1B0802BAAEBA}" destId="{35D88ED0-3749-4C7D-8841-6FFF9458A703}" srcOrd="0" destOrd="0" parTransId="{6122FD8F-6916-414B-9343-3D1DDB20CCF0}" sibTransId="{D664E88E-7A0B-4A32-8883-7AB5F5B54D4D}"/>
    <dgm:cxn modelId="{642469E5-274A-4EA5-9F2A-9AD3CC14F0FD}" srcId="{40C5B18D-AE80-407D-B9B8-3FD7073280A9}" destId="{653C8E3C-A4CE-4994-A9B7-7248747C4C35}" srcOrd="2" destOrd="0" parTransId="{3BCCD5A0-3FBA-4699-8D25-5C61BCF4709A}" sibTransId="{0CDC8633-250F-4425-9AF3-3B61CD0B3DD5}"/>
    <dgm:cxn modelId="{3605923B-B8B1-470C-B2FC-AB5E2A6192F8}" type="presParOf" srcId="{CBE0C5FE-8F8F-48BD-80C3-B2046FC7A444}" destId="{E70891D5-D6B8-4862-89B9-513D5836211D}" srcOrd="0" destOrd="0" presId="urn:microsoft.com/office/officeart/2016/7/layout/VerticalHollowActionList"/>
    <dgm:cxn modelId="{90CC9EF2-676F-4251-9ECE-6875A93112A7}" type="presParOf" srcId="{E70891D5-D6B8-4862-89B9-513D5836211D}" destId="{8AE6D51D-A679-4C0F-8BC9-BAB8FB5ADFBD}" srcOrd="0" destOrd="0" presId="urn:microsoft.com/office/officeart/2016/7/layout/VerticalHollowActionList"/>
    <dgm:cxn modelId="{34483255-833A-4409-97E6-CD035034A347}" type="presParOf" srcId="{E70891D5-D6B8-4862-89B9-513D5836211D}" destId="{FEA31227-2537-4B1F-8DE1-810826E645C0}" srcOrd="1" destOrd="0" presId="urn:microsoft.com/office/officeart/2016/7/layout/VerticalHollowActionList"/>
    <dgm:cxn modelId="{379C2A71-05B4-4F4A-96AD-F7EF4117277A}" type="presParOf" srcId="{CBE0C5FE-8F8F-48BD-80C3-B2046FC7A444}" destId="{00463D1B-2282-44AC-A761-519CBFA0FBE3}" srcOrd="1" destOrd="0" presId="urn:microsoft.com/office/officeart/2016/7/layout/VerticalHollowActionList"/>
    <dgm:cxn modelId="{0C9826DC-D79D-4B60-A7DF-B5FCB7EFF882}" type="presParOf" srcId="{CBE0C5FE-8F8F-48BD-80C3-B2046FC7A444}" destId="{52DEAB43-845A-4905-B9D3-9FBDFADC5DB7}" srcOrd="2" destOrd="0" presId="urn:microsoft.com/office/officeart/2016/7/layout/VerticalHollowActionList"/>
    <dgm:cxn modelId="{CFA2228C-487C-421A-BC1E-1E436A01D71D}" type="presParOf" srcId="{52DEAB43-845A-4905-B9D3-9FBDFADC5DB7}" destId="{675CF319-2725-4632-9B60-17C5987475D9}" srcOrd="0" destOrd="0" presId="urn:microsoft.com/office/officeart/2016/7/layout/VerticalHollowActionList"/>
    <dgm:cxn modelId="{40727841-C0BF-4D85-999D-6BD0CEF6163C}" type="presParOf" srcId="{52DEAB43-845A-4905-B9D3-9FBDFADC5DB7}" destId="{E0DACD3D-26E9-4C10-AD04-2D0AC16CD161}" srcOrd="1" destOrd="0" presId="urn:microsoft.com/office/officeart/2016/7/layout/VerticalHollowActionList"/>
    <dgm:cxn modelId="{80B4C66C-3F4F-4065-B2CC-818044B2E8C9}" type="presParOf" srcId="{CBE0C5FE-8F8F-48BD-80C3-B2046FC7A444}" destId="{42E3865C-A721-4E75-8E20-9A9728E7553F}" srcOrd="3" destOrd="0" presId="urn:microsoft.com/office/officeart/2016/7/layout/VerticalHollowActionList"/>
    <dgm:cxn modelId="{4E80E2A8-4E31-4B96-9885-9059B834B03D}" type="presParOf" srcId="{CBE0C5FE-8F8F-48BD-80C3-B2046FC7A444}" destId="{C7B77BC7-AB25-4170-B5F1-9DBA9C97AE9B}" srcOrd="4" destOrd="0" presId="urn:microsoft.com/office/officeart/2016/7/layout/VerticalHollowActionList"/>
    <dgm:cxn modelId="{884E7E26-D4FF-475D-A85E-F737674CAEFF}" type="presParOf" srcId="{C7B77BC7-AB25-4170-B5F1-9DBA9C97AE9B}" destId="{E9887F94-1046-4DC5-A8D8-A550A7799CCF}" srcOrd="0" destOrd="0" presId="urn:microsoft.com/office/officeart/2016/7/layout/VerticalHollowActionList"/>
    <dgm:cxn modelId="{752359C7-30E3-4B33-9FE5-EBA276118D44}" type="presParOf" srcId="{C7B77BC7-AB25-4170-B5F1-9DBA9C97AE9B}" destId="{03836C53-DE43-4F0A-BB2A-D2ACB22B3E9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D6796C-36EF-4877-AC6A-2D53E522A9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575BAE-ABA7-443A-AA9C-2886E5AB968B}">
      <dgm:prSet/>
      <dgm:spPr/>
      <dgm:t>
        <a:bodyPr/>
        <a:lstStyle/>
        <a:p>
          <a:r>
            <a:rPr lang="en-US"/>
            <a:t>Chatbots evolved from basic scripts to intelligent assistants.</a:t>
          </a:r>
        </a:p>
      </dgm:t>
    </dgm:pt>
    <dgm:pt modelId="{00AD6250-816B-4C24-B92D-CD3EE01607AD}" type="parTrans" cxnId="{71C62167-5311-44D6-9887-4F14A6AEE7FB}">
      <dgm:prSet/>
      <dgm:spPr/>
      <dgm:t>
        <a:bodyPr/>
        <a:lstStyle/>
        <a:p>
          <a:endParaRPr lang="en-US"/>
        </a:p>
      </dgm:t>
    </dgm:pt>
    <dgm:pt modelId="{2DED2D8B-F534-4D04-BAA8-DD72861A48BB}" type="sibTrans" cxnId="{71C62167-5311-44D6-9887-4F14A6AEE7FB}">
      <dgm:prSet/>
      <dgm:spPr/>
      <dgm:t>
        <a:bodyPr/>
        <a:lstStyle/>
        <a:p>
          <a:endParaRPr lang="en-US"/>
        </a:p>
      </dgm:t>
    </dgm:pt>
    <dgm:pt modelId="{43BF966D-B2C9-4B34-87D8-9066B79C4CFD}">
      <dgm:prSet/>
      <dgm:spPr/>
      <dgm:t>
        <a:bodyPr/>
        <a:lstStyle/>
        <a:p>
          <a:r>
            <a:rPr lang="en-US"/>
            <a:t>Used across education, healthcare, banking, and retail.</a:t>
          </a:r>
        </a:p>
      </dgm:t>
    </dgm:pt>
    <dgm:pt modelId="{C4BF9C94-51E4-4013-897A-F86BF51CB8DE}" type="parTrans" cxnId="{BD234433-E66F-47E5-AFEA-B29F326CFE33}">
      <dgm:prSet/>
      <dgm:spPr/>
      <dgm:t>
        <a:bodyPr/>
        <a:lstStyle/>
        <a:p>
          <a:endParaRPr lang="en-US"/>
        </a:p>
      </dgm:t>
    </dgm:pt>
    <dgm:pt modelId="{76AE07DF-8F63-4AE4-B9AD-86242E081474}" type="sibTrans" cxnId="{BD234433-E66F-47E5-AFEA-B29F326CFE33}">
      <dgm:prSet/>
      <dgm:spPr/>
      <dgm:t>
        <a:bodyPr/>
        <a:lstStyle/>
        <a:p>
          <a:endParaRPr lang="en-US"/>
        </a:p>
      </dgm:t>
    </dgm:pt>
    <dgm:pt modelId="{4751C862-3678-486E-A518-3DAC6DE1F0DC}">
      <dgm:prSet/>
      <dgm:spPr/>
      <dgm:t>
        <a:bodyPr/>
        <a:lstStyle/>
        <a:p>
          <a:r>
            <a:rPr lang="en-US"/>
            <a:t>The future: empathetic, intelligent, and human-centered AI communication.</a:t>
          </a:r>
        </a:p>
      </dgm:t>
    </dgm:pt>
    <dgm:pt modelId="{9F5F076F-C71E-454F-9A8E-DD72FE80793A}" type="parTrans" cxnId="{E89E6F14-45A1-4371-A05E-5E3A3F4C41EA}">
      <dgm:prSet/>
      <dgm:spPr/>
      <dgm:t>
        <a:bodyPr/>
        <a:lstStyle/>
        <a:p>
          <a:endParaRPr lang="en-US"/>
        </a:p>
      </dgm:t>
    </dgm:pt>
    <dgm:pt modelId="{A2B56FD6-9BFF-44CF-A832-8FC2440C006D}" type="sibTrans" cxnId="{E89E6F14-45A1-4371-A05E-5E3A3F4C41EA}">
      <dgm:prSet/>
      <dgm:spPr/>
      <dgm:t>
        <a:bodyPr/>
        <a:lstStyle/>
        <a:p>
          <a:endParaRPr lang="en-US"/>
        </a:p>
      </dgm:t>
    </dgm:pt>
    <dgm:pt modelId="{96EB1604-3B00-424E-9AC2-2DE49720A9B0}" type="pres">
      <dgm:prSet presAssocID="{DAD6796C-36EF-4877-AC6A-2D53E522A9CE}" presName="root" presStyleCnt="0">
        <dgm:presLayoutVars>
          <dgm:dir/>
          <dgm:resizeHandles val="exact"/>
        </dgm:presLayoutVars>
      </dgm:prSet>
      <dgm:spPr/>
    </dgm:pt>
    <dgm:pt modelId="{8633C491-77B8-42CF-9811-2C188729AF3E}" type="pres">
      <dgm:prSet presAssocID="{E5575BAE-ABA7-443A-AA9C-2886E5AB968B}" presName="compNode" presStyleCnt="0"/>
      <dgm:spPr/>
    </dgm:pt>
    <dgm:pt modelId="{BE16203F-5C2B-4EC8-A623-D3456FD9A33F}" type="pres">
      <dgm:prSet presAssocID="{E5575BAE-ABA7-443A-AA9C-2886E5AB968B}" presName="bgRect" presStyleLbl="bgShp" presStyleIdx="0" presStyleCnt="3"/>
      <dgm:spPr/>
    </dgm:pt>
    <dgm:pt modelId="{F64E3F95-A121-4508-B450-F28A8B5E6F18}" type="pres">
      <dgm:prSet presAssocID="{E5575BAE-ABA7-443A-AA9C-2886E5AB96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2339073-0452-4175-B170-48DE114713CC}" type="pres">
      <dgm:prSet presAssocID="{E5575BAE-ABA7-443A-AA9C-2886E5AB968B}" presName="spaceRect" presStyleCnt="0"/>
      <dgm:spPr/>
    </dgm:pt>
    <dgm:pt modelId="{88DD8FD0-1859-4378-A25A-0AEC8DBF6E54}" type="pres">
      <dgm:prSet presAssocID="{E5575BAE-ABA7-443A-AA9C-2886E5AB968B}" presName="parTx" presStyleLbl="revTx" presStyleIdx="0" presStyleCnt="3">
        <dgm:presLayoutVars>
          <dgm:chMax val="0"/>
          <dgm:chPref val="0"/>
        </dgm:presLayoutVars>
      </dgm:prSet>
      <dgm:spPr/>
    </dgm:pt>
    <dgm:pt modelId="{2972D7F7-35FB-4B05-BE19-59BC03198A7E}" type="pres">
      <dgm:prSet presAssocID="{2DED2D8B-F534-4D04-BAA8-DD72861A48BB}" presName="sibTrans" presStyleCnt="0"/>
      <dgm:spPr/>
    </dgm:pt>
    <dgm:pt modelId="{D3C015A6-E1ED-4D79-83CC-B0FDC63EDFEF}" type="pres">
      <dgm:prSet presAssocID="{43BF966D-B2C9-4B34-87D8-9066B79C4CFD}" presName="compNode" presStyleCnt="0"/>
      <dgm:spPr/>
    </dgm:pt>
    <dgm:pt modelId="{BA6255A6-46EE-42CD-B615-6AD57BC37F6B}" type="pres">
      <dgm:prSet presAssocID="{43BF966D-B2C9-4B34-87D8-9066B79C4CFD}" presName="bgRect" presStyleLbl="bgShp" presStyleIdx="1" presStyleCnt="3"/>
      <dgm:spPr/>
    </dgm:pt>
    <dgm:pt modelId="{3DAB16B1-A2E4-469D-9E3C-AB80FE51468E}" type="pres">
      <dgm:prSet presAssocID="{43BF966D-B2C9-4B34-87D8-9066B79C4CF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8ED2925-747B-4C34-AE1B-F8BD04349FBF}" type="pres">
      <dgm:prSet presAssocID="{43BF966D-B2C9-4B34-87D8-9066B79C4CFD}" presName="spaceRect" presStyleCnt="0"/>
      <dgm:spPr/>
    </dgm:pt>
    <dgm:pt modelId="{122BEBE8-98A7-4208-B7AD-454770D3645B}" type="pres">
      <dgm:prSet presAssocID="{43BF966D-B2C9-4B34-87D8-9066B79C4CFD}" presName="parTx" presStyleLbl="revTx" presStyleIdx="1" presStyleCnt="3">
        <dgm:presLayoutVars>
          <dgm:chMax val="0"/>
          <dgm:chPref val="0"/>
        </dgm:presLayoutVars>
      </dgm:prSet>
      <dgm:spPr/>
    </dgm:pt>
    <dgm:pt modelId="{93560D87-3179-4B08-B713-03B6E09B1CEA}" type="pres">
      <dgm:prSet presAssocID="{76AE07DF-8F63-4AE4-B9AD-86242E081474}" presName="sibTrans" presStyleCnt="0"/>
      <dgm:spPr/>
    </dgm:pt>
    <dgm:pt modelId="{EA461405-0F51-4091-BED6-FD84863C2C3A}" type="pres">
      <dgm:prSet presAssocID="{4751C862-3678-486E-A518-3DAC6DE1F0DC}" presName="compNode" presStyleCnt="0"/>
      <dgm:spPr/>
    </dgm:pt>
    <dgm:pt modelId="{3F2C411D-94D1-4656-A392-4A71AD9344AE}" type="pres">
      <dgm:prSet presAssocID="{4751C862-3678-486E-A518-3DAC6DE1F0DC}" presName="bgRect" presStyleLbl="bgShp" presStyleIdx="2" presStyleCnt="3"/>
      <dgm:spPr/>
    </dgm:pt>
    <dgm:pt modelId="{B975F9F3-A141-491E-B542-35789F9BA6E1}" type="pres">
      <dgm:prSet presAssocID="{4751C862-3678-486E-A518-3DAC6DE1F0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53D8D0C-A7A0-4F45-9EB3-6804295A6C97}" type="pres">
      <dgm:prSet presAssocID="{4751C862-3678-486E-A518-3DAC6DE1F0DC}" presName="spaceRect" presStyleCnt="0"/>
      <dgm:spPr/>
    </dgm:pt>
    <dgm:pt modelId="{323AA2CB-0C90-4FC7-A50F-B951EBB35788}" type="pres">
      <dgm:prSet presAssocID="{4751C862-3678-486E-A518-3DAC6DE1F0D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9E6F14-45A1-4371-A05E-5E3A3F4C41EA}" srcId="{DAD6796C-36EF-4877-AC6A-2D53E522A9CE}" destId="{4751C862-3678-486E-A518-3DAC6DE1F0DC}" srcOrd="2" destOrd="0" parTransId="{9F5F076F-C71E-454F-9A8E-DD72FE80793A}" sibTransId="{A2B56FD6-9BFF-44CF-A832-8FC2440C006D}"/>
    <dgm:cxn modelId="{2A76D227-5B92-482B-8F8E-D2F63FE2D22E}" type="presOf" srcId="{4751C862-3678-486E-A518-3DAC6DE1F0DC}" destId="{323AA2CB-0C90-4FC7-A50F-B951EBB35788}" srcOrd="0" destOrd="0" presId="urn:microsoft.com/office/officeart/2018/2/layout/IconVerticalSolidList"/>
    <dgm:cxn modelId="{BD234433-E66F-47E5-AFEA-B29F326CFE33}" srcId="{DAD6796C-36EF-4877-AC6A-2D53E522A9CE}" destId="{43BF966D-B2C9-4B34-87D8-9066B79C4CFD}" srcOrd="1" destOrd="0" parTransId="{C4BF9C94-51E4-4013-897A-F86BF51CB8DE}" sibTransId="{76AE07DF-8F63-4AE4-B9AD-86242E081474}"/>
    <dgm:cxn modelId="{203EA562-5547-4779-AFD5-C7D9CB894AF6}" type="presOf" srcId="{43BF966D-B2C9-4B34-87D8-9066B79C4CFD}" destId="{122BEBE8-98A7-4208-B7AD-454770D3645B}" srcOrd="0" destOrd="0" presId="urn:microsoft.com/office/officeart/2018/2/layout/IconVerticalSolidList"/>
    <dgm:cxn modelId="{71C62167-5311-44D6-9887-4F14A6AEE7FB}" srcId="{DAD6796C-36EF-4877-AC6A-2D53E522A9CE}" destId="{E5575BAE-ABA7-443A-AA9C-2886E5AB968B}" srcOrd="0" destOrd="0" parTransId="{00AD6250-816B-4C24-B92D-CD3EE01607AD}" sibTransId="{2DED2D8B-F534-4D04-BAA8-DD72861A48BB}"/>
    <dgm:cxn modelId="{8C181DA2-65BE-4F50-A2A8-2299686F3C92}" type="presOf" srcId="{DAD6796C-36EF-4877-AC6A-2D53E522A9CE}" destId="{96EB1604-3B00-424E-9AC2-2DE49720A9B0}" srcOrd="0" destOrd="0" presId="urn:microsoft.com/office/officeart/2018/2/layout/IconVerticalSolidList"/>
    <dgm:cxn modelId="{07AE76A5-3540-40B9-B9A7-AC9A083550CC}" type="presOf" srcId="{E5575BAE-ABA7-443A-AA9C-2886E5AB968B}" destId="{88DD8FD0-1859-4378-A25A-0AEC8DBF6E54}" srcOrd="0" destOrd="0" presId="urn:microsoft.com/office/officeart/2018/2/layout/IconVerticalSolidList"/>
    <dgm:cxn modelId="{764EC1C0-FBC2-4546-857C-476395A60436}" type="presParOf" srcId="{96EB1604-3B00-424E-9AC2-2DE49720A9B0}" destId="{8633C491-77B8-42CF-9811-2C188729AF3E}" srcOrd="0" destOrd="0" presId="urn:microsoft.com/office/officeart/2018/2/layout/IconVerticalSolidList"/>
    <dgm:cxn modelId="{732F0AD2-4965-469D-8846-D11F57CA4381}" type="presParOf" srcId="{8633C491-77B8-42CF-9811-2C188729AF3E}" destId="{BE16203F-5C2B-4EC8-A623-D3456FD9A33F}" srcOrd="0" destOrd="0" presId="urn:microsoft.com/office/officeart/2018/2/layout/IconVerticalSolidList"/>
    <dgm:cxn modelId="{0C442B97-1776-4207-861F-2B63B84FAE0F}" type="presParOf" srcId="{8633C491-77B8-42CF-9811-2C188729AF3E}" destId="{F64E3F95-A121-4508-B450-F28A8B5E6F18}" srcOrd="1" destOrd="0" presId="urn:microsoft.com/office/officeart/2018/2/layout/IconVerticalSolidList"/>
    <dgm:cxn modelId="{2F771828-0E46-431F-9255-A544263C0E21}" type="presParOf" srcId="{8633C491-77B8-42CF-9811-2C188729AF3E}" destId="{B2339073-0452-4175-B170-48DE114713CC}" srcOrd="2" destOrd="0" presId="urn:microsoft.com/office/officeart/2018/2/layout/IconVerticalSolidList"/>
    <dgm:cxn modelId="{B0E410F3-24B7-477A-BB33-6E9EA061A7D2}" type="presParOf" srcId="{8633C491-77B8-42CF-9811-2C188729AF3E}" destId="{88DD8FD0-1859-4378-A25A-0AEC8DBF6E54}" srcOrd="3" destOrd="0" presId="urn:microsoft.com/office/officeart/2018/2/layout/IconVerticalSolidList"/>
    <dgm:cxn modelId="{75334AAF-DAB4-42BB-9DEA-AF7A365FFBF1}" type="presParOf" srcId="{96EB1604-3B00-424E-9AC2-2DE49720A9B0}" destId="{2972D7F7-35FB-4B05-BE19-59BC03198A7E}" srcOrd="1" destOrd="0" presId="urn:microsoft.com/office/officeart/2018/2/layout/IconVerticalSolidList"/>
    <dgm:cxn modelId="{5C14B805-6420-4A2E-B11F-DC6E1B8FAF72}" type="presParOf" srcId="{96EB1604-3B00-424E-9AC2-2DE49720A9B0}" destId="{D3C015A6-E1ED-4D79-83CC-B0FDC63EDFEF}" srcOrd="2" destOrd="0" presId="urn:microsoft.com/office/officeart/2018/2/layout/IconVerticalSolidList"/>
    <dgm:cxn modelId="{3574D03C-7084-4175-A763-EAD0A6D462D1}" type="presParOf" srcId="{D3C015A6-E1ED-4D79-83CC-B0FDC63EDFEF}" destId="{BA6255A6-46EE-42CD-B615-6AD57BC37F6B}" srcOrd="0" destOrd="0" presId="urn:microsoft.com/office/officeart/2018/2/layout/IconVerticalSolidList"/>
    <dgm:cxn modelId="{2387384A-B3B3-4A0C-A57F-BCDE49FB3BAA}" type="presParOf" srcId="{D3C015A6-E1ED-4D79-83CC-B0FDC63EDFEF}" destId="{3DAB16B1-A2E4-469D-9E3C-AB80FE51468E}" srcOrd="1" destOrd="0" presId="urn:microsoft.com/office/officeart/2018/2/layout/IconVerticalSolidList"/>
    <dgm:cxn modelId="{08AAA16C-6902-4613-812C-6BA4BC412520}" type="presParOf" srcId="{D3C015A6-E1ED-4D79-83CC-B0FDC63EDFEF}" destId="{88ED2925-747B-4C34-AE1B-F8BD04349FBF}" srcOrd="2" destOrd="0" presId="urn:microsoft.com/office/officeart/2018/2/layout/IconVerticalSolidList"/>
    <dgm:cxn modelId="{4408ADA9-A224-49EF-94AD-9DFA554137BC}" type="presParOf" srcId="{D3C015A6-E1ED-4D79-83CC-B0FDC63EDFEF}" destId="{122BEBE8-98A7-4208-B7AD-454770D3645B}" srcOrd="3" destOrd="0" presId="urn:microsoft.com/office/officeart/2018/2/layout/IconVerticalSolidList"/>
    <dgm:cxn modelId="{41A37BEA-83D6-4F09-A9C3-AA1A2B1DCC9C}" type="presParOf" srcId="{96EB1604-3B00-424E-9AC2-2DE49720A9B0}" destId="{93560D87-3179-4B08-B713-03B6E09B1CEA}" srcOrd="3" destOrd="0" presId="urn:microsoft.com/office/officeart/2018/2/layout/IconVerticalSolidList"/>
    <dgm:cxn modelId="{EAD790F0-312C-4D5F-AE35-A33AE38C7256}" type="presParOf" srcId="{96EB1604-3B00-424E-9AC2-2DE49720A9B0}" destId="{EA461405-0F51-4091-BED6-FD84863C2C3A}" srcOrd="4" destOrd="0" presId="urn:microsoft.com/office/officeart/2018/2/layout/IconVerticalSolidList"/>
    <dgm:cxn modelId="{D6E4D598-CC34-47BA-9AE6-A81F7CC767E8}" type="presParOf" srcId="{EA461405-0F51-4091-BED6-FD84863C2C3A}" destId="{3F2C411D-94D1-4656-A392-4A71AD9344AE}" srcOrd="0" destOrd="0" presId="urn:microsoft.com/office/officeart/2018/2/layout/IconVerticalSolidList"/>
    <dgm:cxn modelId="{23011FF5-B3E4-4F0E-8E0F-FCC4FC243715}" type="presParOf" srcId="{EA461405-0F51-4091-BED6-FD84863C2C3A}" destId="{B975F9F3-A141-491E-B542-35789F9BA6E1}" srcOrd="1" destOrd="0" presId="urn:microsoft.com/office/officeart/2018/2/layout/IconVerticalSolidList"/>
    <dgm:cxn modelId="{34B3AEE3-F460-4B3F-B4A0-AE3E1A437C01}" type="presParOf" srcId="{EA461405-0F51-4091-BED6-FD84863C2C3A}" destId="{D53D8D0C-A7A0-4F45-9EB3-6804295A6C97}" srcOrd="2" destOrd="0" presId="urn:microsoft.com/office/officeart/2018/2/layout/IconVerticalSolidList"/>
    <dgm:cxn modelId="{4C9E0517-8CD2-4D57-B225-4F7806546483}" type="presParOf" srcId="{EA461405-0F51-4091-BED6-FD84863C2C3A}" destId="{323AA2CB-0C90-4FC7-A50F-B951EBB357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235C7-FC64-4C75-84EF-3747B284BB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5127F3-AFEE-4DD6-9EB1-8CD029737709}">
      <dgm:prSet/>
      <dgm:spPr/>
      <dgm:t>
        <a:bodyPr/>
        <a:lstStyle/>
        <a:p>
          <a:r>
            <a:rPr lang="en-US"/>
            <a:t>Advanced chatbots that can perform actions like scheduling, searching, or controlling devices.</a:t>
          </a:r>
        </a:p>
      </dgm:t>
    </dgm:pt>
    <dgm:pt modelId="{DEB4D826-CC40-42BC-9117-B2F405B92EEB}" type="parTrans" cxnId="{3E097E31-83DA-4006-A1B5-C760FD326F5C}">
      <dgm:prSet/>
      <dgm:spPr/>
      <dgm:t>
        <a:bodyPr/>
        <a:lstStyle/>
        <a:p>
          <a:endParaRPr lang="en-US"/>
        </a:p>
      </dgm:t>
    </dgm:pt>
    <dgm:pt modelId="{409E1F20-02A3-4E1A-B3C7-2ECD7FAA3E2C}" type="sibTrans" cxnId="{3E097E31-83DA-4006-A1B5-C760FD326F5C}">
      <dgm:prSet/>
      <dgm:spPr/>
      <dgm:t>
        <a:bodyPr/>
        <a:lstStyle/>
        <a:p>
          <a:endParaRPr lang="en-US"/>
        </a:p>
      </dgm:t>
    </dgm:pt>
    <dgm:pt modelId="{19D6D053-E4D2-462B-98B6-FC888EDDDDA8}">
      <dgm:prSet/>
      <dgm:spPr/>
      <dgm:t>
        <a:bodyPr/>
        <a:lstStyle/>
        <a:p>
          <a:r>
            <a:rPr lang="en-US"/>
            <a:t>Combine speech recognition, NLP, and automation.</a:t>
          </a:r>
        </a:p>
      </dgm:t>
    </dgm:pt>
    <dgm:pt modelId="{585CA28E-436A-4649-B404-F9AF91A33B02}" type="parTrans" cxnId="{0F1F8AC1-42D2-4D8A-A303-2B8637686036}">
      <dgm:prSet/>
      <dgm:spPr/>
      <dgm:t>
        <a:bodyPr/>
        <a:lstStyle/>
        <a:p>
          <a:endParaRPr lang="en-US"/>
        </a:p>
      </dgm:t>
    </dgm:pt>
    <dgm:pt modelId="{5EF4F1DE-0823-4BD7-AF2A-2A37226F94C8}" type="sibTrans" cxnId="{0F1F8AC1-42D2-4D8A-A303-2B8637686036}">
      <dgm:prSet/>
      <dgm:spPr/>
      <dgm:t>
        <a:bodyPr/>
        <a:lstStyle/>
        <a:p>
          <a:endParaRPr lang="en-US"/>
        </a:p>
      </dgm:t>
    </dgm:pt>
    <dgm:pt modelId="{D83A6B12-FF32-4AAA-8DD2-4EBECC32B014}">
      <dgm:prSet/>
      <dgm:spPr/>
      <dgm:t>
        <a:bodyPr/>
        <a:lstStyle/>
        <a:p>
          <a:r>
            <a:rPr lang="en-US"/>
            <a:t>Examples: Siri, Alexa, Google Assistant.</a:t>
          </a:r>
        </a:p>
      </dgm:t>
    </dgm:pt>
    <dgm:pt modelId="{7DD14B68-9ACE-4E29-A695-A3BBC6026C32}" type="parTrans" cxnId="{001554AA-E4DC-4F9D-B1DF-115F75B03216}">
      <dgm:prSet/>
      <dgm:spPr/>
      <dgm:t>
        <a:bodyPr/>
        <a:lstStyle/>
        <a:p>
          <a:endParaRPr lang="en-US"/>
        </a:p>
      </dgm:t>
    </dgm:pt>
    <dgm:pt modelId="{9BCF6BA3-A897-4C7D-ADE6-06A4012527FB}" type="sibTrans" cxnId="{001554AA-E4DC-4F9D-B1DF-115F75B03216}">
      <dgm:prSet/>
      <dgm:spPr/>
      <dgm:t>
        <a:bodyPr/>
        <a:lstStyle/>
        <a:p>
          <a:endParaRPr lang="en-US"/>
        </a:p>
      </dgm:t>
    </dgm:pt>
    <dgm:pt modelId="{70A9FFBD-1CF8-418D-A812-1E13440695CF}" type="pres">
      <dgm:prSet presAssocID="{EB1235C7-FC64-4C75-84EF-3747B284BBF5}" presName="linear" presStyleCnt="0">
        <dgm:presLayoutVars>
          <dgm:animLvl val="lvl"/>
          <dgm:resizeHandles val="exact"/>
        </dgm:presLayoutVars>
      </dgm:prSet>
      <dgm:spPr/>
    </dgm:pt>
    <dgm:pt modelId="{A6D630DB-768B-4729-BEDE-724F0D649F5E}" type="pres">
      <dgm:prSet presAssocID="{D45127F3-AFEE-4DD6-9EB1-8CD0297377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CB9691-4144-49D3-AAD0-946AEA5B3575}" type="pres">
      <dgm:prSet presAssocID="{409E1F20-02A3-4E1A-B3C7-2ECD7FAA3E2C}" presName="spacer" presStyleCnt="0"/>
      <dgm:spPr/>
    </dgm:pt>
    <dgm:pt modelId="{799F741D-54DB-4931-94C7-80B91680B5C2}" type="pres">
      <dgm:prSet presAssocID="{19D6D053-E4D2-462B-98B6-FC888EDDDD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727B6C-EF91-487A-B4B1-48B98BC6FDBA}" type="pres">
      <dgm:prSet presAssocID="{5EF4F1DE-0823-4BD7-AF2A-2A37226F94C8}" presName="spacer" presStyleCnt="0"/>
      <dgm:spPr/>
    </dgm:pt>
    <dgm:pt modelId="{2106EE4F-0BC0-409A-8D3D-341CBEE46F48}" type="pres">
      <dgm:prSet presAssocID="{D83A6B12-FF32-4AAA-8DD2-4EBECC32B0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264B30-A293-471F-8C8C-FB48A13C5AA5}" type="presOf" srcId="{D83A6B12-FF32-4AAA-8DD2-4EBECC32B014}" destId="{2106EE4F-0BC0-409A-8D3D-341CBEE46F48}" srcOrd="0" destOrd="0" presId="urn:microsoft.com/office/officeart/2005/8/layout/vList2"/>
    <dgm:cxn modelId="{3E097E31-83DA-4006-A1B5-C760FD326F5C}" srcId="{EB1235C7-FC64-4C75-84EF-3747B284BBF5}" destId="{D45127F3-AFEE-4DD6-9EB1-8CD029737709}" srcOrd="0" destOrd="0" parTransId="{DEB4D826-CC40-42BC-9117-B2F405B92EEB}" sibTransId="{409E1F20-02A3-4E1A-B3C7-2ECD7FAA3E2C}"/>
    <dgm:cxn modelId="{6F54B260-A2B4-424A-B585-1F36BE36661F}" type="presOf" srcId="{D45127F3-AFEE-4DD6-9EB1-8CD029737709}" destId="{A6D630DB-768B-4729-BEDE-724F0D649F5E}" srcOrd="0" destOrd="0" presId="urn:microsoft.com/office/officeart/2005/8/layout/vList2"/>
    <dgm:cxn modelId="{001554AA-E4DC-4F9D-B1DF-115F75B03216}" srcId="{EB1235C7-FC64-4C75-84EF-3747B284BBF5}" destId="{D83A6B12-FF32-4AAA-8DD2-4EBECC32B014}" srcOrd="2" destOrd="0" parTransId="{7DD14B68-9ACE-4E29-A695-A3BBC6026C32}" sibTransId="{9BCF6BA3-A897-4C7D-ADE6-06A4012527FB}"/>
    <dgm:cxn modelId="{73D9B1BF-D790-43FA-B643-8F43FB3DE8C6}" type="presOf" srcId="{19D6D053-E4D2-462B-98B6-FC888EDDDDA8}" destId="{799F741D-54DB-4931-94C7-80B91680B5C2}" srcOrd="0" destOrd="0" presId="urn:microsoft.com/office/officeart/2005/8/layout/vList2"/>
    <dgm:cxn modelId="{0F1F8AC1-42D2-4D8A-A303-2B8637686036}" srcId="{EB1235C7-FC64-4C75-84EF-3747B284BBF5}" destId="{19D6D053-E4D2-462B-98B6-FC888EDDDDA8}" srcOrd="1" destOrd="0" parTransId="{585CA28E-436A-4649-B404-F9AF91A33B02}" sibTransId="{5EF4F1DE-0823-4BD7-AF2A-2A37226F94C8}"/>
    <dgm:cxn modelId="{5E0EB2C2-BDF7-43A6-983F-EDA1A0417AF1}" type="presOf" srcId="{EB1235C7-FC64-4C75-84EF-3747B284BBF5}" destId="{70A9FFBD-1CF8-418D-A812-1E13440695CF}" srcOrd="0" destOrd="0" presId="urn:microsoft.com/office/officeart/2005/8/layout/vList2"/>
    <dgm:cxn modelId="{FC375CD9-04B5-4D2C-9C14-D200C748C211}" type="presParOf" srcId="{70A9FFBD-1CF8-418D-A812-1E13440695CF}" destId="{A6D630DB-768B-4729-BEDE-724F0D649F5E}" srcOrd="0" destOrd="0" presId="urn:microsoft.com/office/officeart/2005/8/layout/vList2"/>
    <dgm:cxn modelId="{66AB0486-FBA0-4FE5-BAAA-DBA8CAC0ED5F}" type="presParOf" srcId="{70A9FFBD-1CF8-418D-A812-1E13440695CF}" destId="{D8CB9691-4144-49D3-AAD0-946AEA5B3575}" srcOrd="1" destOrd="0" presId="urn:microsoft.com/office/officeart/2005/8/layout/vList2"/>
    <dgm:cxn modelId="{3F535D1F-C703-48A6-984F-E4586CAAE902}" type="presParOf" srcId="{70A9FFBD-1CF8-418D-A812-1E13440695CF}" destId="{799F741D-54DB-4931-94C7-80B91680B5C2}" srcOrd="2" destOrd="0" presId="urn:microsoft.com/office/officeart/2005/8/layout/vList2"/>
    <dgm:cxn modelId="{191A72BF-2C45-43AF-8E38-5C8E6BB7BC66}" type="presParOf" srcId="{70A9FFBD-1CF8-418D-A812-1E13440695CF}" destId="{77727B6C-EF91-487A-B4B1-48B98BC6FDBA}" srcOrd="3" destOrd="0" presId="urn:microsoft.com/office/officeart/2005/8/layout/vList2"/>
    <dgm:cxn modelId="{1222F4AF-DAF2-4CD3-A478-2D8D82BB2969}" type="presParOf" srcId="{70A9FFBD-1CF8-418D-A812-1E13440695CF}" destId="{2106EE4F-0BC0-409A-8D3D-341CBEE46F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69132-F00F-469C-B7A5-9787D140E2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D7C31C-73B1-4CE6-B10A-147BA1FAF29B}">
      <dgm:prSet/>
      <dgm:spPr/>
      <dgm:t>
        <a:bodyPr/>
        <a:lstStyle/>
        <a:p>
          <a:r>
            <a:rPr lang="en-US"/>
            <a:t>Developed by Apple, integrated across iOS devices.</a:t>
          </a:r>
        </a:p>
      </dgm:t>
    </dgm:pt>
    <dgm:pt modelId="{AD59FCDC-5A94-4BA6-8D67-BFAD2E216FBC}" type="parTrans" cxnId="{5DA4C8A5-16A7-4C5E-9F6F-D0396C7E8D78}">
      <dgm:prSet/>
      <dgm:spPr/>
      <dgm:t>
        <a:bodyPr/>
        <a:lstStyle/>
        <a:p>
          <a:endParaRPr lang="en-US"/>
        </a:p>
      </dgm:t>
    </dgm:pt>
    <dgm:pt modelId="{3299D44A-97FF-4861-B4C1-2DEAC534BC92}" type="sibTrans" cxnId="{5DA4C8A5-16A7-4C5E-9F6F-D0396C7E8D78}">
      <dgm:prSet/>
      <dgm:spPr/>
      <dgm:t>
        <a:bodyPr/>
        <a:lstStyle/>
        <a:p>
          <a:endParaRPr lang="en-US"/>
        </a:p>
      </dgm:t>
    </dgm:pt>
    <dgm:pt modelId="{8F07C646-7871-4B9F-80CB-B36E4C44D95A}">
      <dgm:prSet/>
      <dgm:spPr/>
      <dgm:t>
        <a:bodyPr/>
        <a:lstStyle/>
        <a:p>
          <a:r>
            <a:rPr lang="en-US"/>
            <a:t>Performs tasks like sending messages, setting reminders, and playing music.</a:t>
          </a:r>
        </a:p>
      </dgm:t>
    </dgm:pt>
    <dgm:pt modelId="{F2429C00-4118-4ADA-867E-D88C798FF96A}" type="parTrans" cxnId="{DE297531-BEDC-42EC-AB3C-1D6917981D85}">
      <dgm:prSet/>
      <dgm:spPr/>
      <dgm:t>
        <a:bodyPr/>
        <a:lstStyle/>
        <a:p>
          <a:endParaRPr lang="en-US"/>
        </a:p>
      </dgm:t>
    </dgm:pt>
    <dgm:pt modelId="{B0DCDD8D-21BC-4F1F-8CDF-FABD73C3D26F}" type="sibTrans" cxnId="{DE297531-BEDC-42EC-AB3C-1D6917981D85}">
      <dgm:prSet/>
      <dgm:spPr/>
      <dgm:t>
        <a:bodyPr/>
        <a:lstStyle/>
        <a:p>
          <a:endParaRPr lang="en-US"/>
        </a:p>
      </dgm:t>
    </dgm:pt>
    <dgm:pt modelId="{674E2F9F-920B-4FD8-97D8-809595CB5D15}">
      <dgm:prSet/>
      <dgm:spPr/>
      <dgm:t>
        <a:bodyPr/>
        <a:lstStyle/>
        <a:p>
          <a:r>
            <a:rPr lang="en-US"/>
            <a:t>Learns user habits to improve personalization.</a:t>
          </a:r>
        </a:p>
      </dgm:t>
    </dgm:pt>
    <dgm:pt modelId="{15CD8AE7-9632-45C0-965D-9093D317EC10}" type="parTrans" cxnId="{30E8BAC7-0B21-43A0-BB0D-A9047AB631A3}">
      <dgm:prSet/>
      <dgm:spPr/>
      <dgm:t>
        <a:bodyPr/>
        <a:lstStyle/>
        <a:p>
          <a:endParaRPr lang="en-US"/>
        </a:p>
      </dgm:t>
    </dgm:pt>
    <dgm:pt modelId="{1C73E104-5D96-436A-9A02-D32DF973F168}" type="sibTrans" cxnId="{30E8BAC7-0B21-43A0-BB0D-A9047AB631A3}">
      <dgm:prSet/>
      <dgm:spPr/>
      <dgm:t>
        <a:bodyPr/>
        <a:lstStyle/>
        <a:p>
          <a:endParaRPr lang="en-US"/>
        </a:p>
      </dgm:t>
    </dgm:pt>
    <dgm:pt modelId="{43EFF4FB-B9A5-4E4C-B037-FF88E83C6504}" type="pres">
      <dgm:prSet presAssocID="{44369132-F00F-469C-B7A5-9787D140E29B}" presName="linear" presStyleCnt="0">
        <dgm:presLayoutVars>
          <dgm:animLvl val="lvl"/>
          <dgm:resizeHandles val="exact"/>
        </dgm:presLayoutVars>
      </dgm:prSet>
      <dgm:spPr/>
    </dgm:pt>
    <dgm:pt modelId="{21B5E353-879E-4B78-B6B4-3F2ED1D59DF9}" type="pres">
      <dgm:prSet presAssocID="{CCD7C31C-73B1-4CE6-B10A-147BA1FAF2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3CE816-1651-4A9B-81E9-CE8CBCF7AC0D}" type="pres">
      <dgm:prSet presAssocID="{3299D44A-97FF-4861-B4C1-2DEAC534BC92}" presName="spacer" presStyleCnt="0"/>
      <dgm:spPr/>
    </dgm:pt>
    <dgm:pt modelId="{90DAC2BB-ABB5-4774-A309-0C00F10292D6}" type="pres">
      <dgm:prSet presAssocID="{8F07C646-7871-4B9F-80CB-B36E4C44D9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EB6ADA-E2F6-4DC5-933A-F505F705368A}" type="pres">
      <dgm:prSet presAssocID="{B0DCDD8D-21BC-4F1F-8CDF-FABD73C3D26F}" presName="spacer" presStyleCnt="0"/>
      <dgm:spPr/>
    </dgm:pt>
    <dgm:pt modelId="{55207289-F76E-4620-8E42-95BB26038CB4}" type="pres">
      <dgm:prSet presAssocID="{674E2F9F-920B-4FD8-97D8-809595CB5D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297531-BEDC-42EC-AB3C-1D6917981D85}" srcId="{44369132-F00F-469C-B7A5-9787D140E29B}" destId="{8F07C646-7871-4B9F-80CB-B36E4C44D95A}" srcOrd="1" destOrd="0" parTransId="{F2429C00-4118-4ADA-867E-D88C798FF96A}" sibTransId="{B0DCDD8D-21BC-4F1F-8CDF-FABD73C3D26F}"/>
    <dgm:cxn modelId="{3EBD4073-CAC2-46F6-98A3-79D0B46EC1EA}" type="presOf" srcId="{44369132-F00F-469C-B7A5-9787D140E29B}" destId="{43EFF4FB-B9A5-4E4C-B037-FF88E83C6504}" srcOrd="0" destOrd="0" presId="urn:microsoft.com/office/officeart/2005/8/layout/vList2"/>
    <dgm:cxn modelId="{CBEED37C-24F6-419D-A179-116B44363C6F}" type="presOf" srcId="{674E2F9F-920B-4FD8-97D8-809595CB5D15}" destId="{55207289-F76E-4620-8E42-95BB26038CB4}" srcOrd="0" destOrd="0" presId="urn:microsoft.com/office/officeart/2005/8/layout/vList2"/>
    <dgm:cxn modelId="{815E5AA0-3865-4D37-B47C-ED539D6134B0}" type="presOf" srcId="{8F07C646-7871-4B9F-80CB-B36E4C44D95A}" destId="{90DAC2BB-ABB5-4774-A309-0C00F10292D6}" srcOrd="0" destOrd="0" presId="urn:microsoft.com/office/officeart/2005/8/layout/vList2"/>
    <dgm:cxn modelId="{5DA4C8A5-16A7-4C5E-9F6F-D0396C7E8D78}" srcId="{44369132-F00F-469C-B7A5-9787D140E29B}" destId="{CCD7C31C-73B1-4CE6-B10A-147BA1FAF29B}" srcOrd="0" destOrd="0" parTransId="{AD59FCDC-5A94-4BA6-8D67-BFAD2E216FBC}" sibTransId="{3299D44A-97FF-4861-B4C1-2DEAC534BC92}"/>
    <dgm:cxn modelId="{30E8BAC7-0B21-43A0-BB0D-A9047AB631A3}" srcId="{44369132-F00F-469C-B7A5-9787D140E29B}" destId="{674E2F9F-920B-4FD8-97D8-809595CB5D15}" srcOrd="2" destOrd="0" parTransId="{15CD8AE7-9632-45C0-965D-9093D317EC10}" sibTransId="{1C73E104-5D96-436A-9A02-D32DF973F168}"/>
    <dgm:cxn modelId="{904C57EA-4044-4266-A572-A8533F71875B}" type="presOf" srcId="{CCD7C31C-73B1-4CE6-B10A-147BA1FAF29B}" destId="{21B5E353-879E-4B78-B6B4-3F2ED1D59DF9}" srcOrd="0" destOrd="0" presId="urn:microsoft.com/office/officeart/2005/8/layout/vList2"/>
    <dgm:cxn modelId="{84B2E3EF-940B-4B1C-8360-A4D93AB10718}" type="presParOf" srcId="{43EFF4FB-B9A5-4E4C-B037-FF88E83C6504}" destId="{21B5E353-879E-4B78-B6B4-3F2ED1D59DF9}" srcOrd="0" destOrd="0" presId="urn:microsoft.com/office/officeart/2005/8/layout/vList2"/>
    <dgm:cxn modelId="{F85D038C-8C01-486C-8F55-A1F9132FD3F0}" type="presParOf" srcId="{43EFF4FB-B9A5-4E4C-B037-FF88E83C6504}" destId="{973CE816-1651-4A9B-81E9-CE8CBCF7AC0D}" srcOrd="1" destOrd="0" presId="urn:microsoft.com/office/officeart/2005/8/layout/vList2"/>
    <dgm:cxn modelId="{4274619B-6CB5-4DC5-A53C-109C2CC910DA}" type="presParOf" srcId="{43EFF4FB-B9A5-4E4C-B037-FF88E83C6504}" destId="{90DAC2BB-ABB5-4774-A309-0C00F10292D6}" srcOrd="2" destOrd="0" presId="urn:microsoft.com/office/officeart/2005/8/layout/vList2"/>
    <dgm:cxn modelId="{4A27B023-8782-4EA3-83A7-2C0685CAE177}" type="presParOf" srcId="{43EFF4FB-B9A5-4E4C-B037-FF88E83C6504}" destId="{6FEB6ADA-E2F6-4DC5-933A-F505F705368A}" srcOrd="3" destOrd="0" presId="urn:microsoft.com/office/officeart/2005/8/layout/vList2"/>
    <dgm:cxn modelId="{51F66D01-AD1F-4ACD-B917-9B17864FE013}" type="presParOf" srcId="{43EFF4FB-B9A5-4E4C-B037-FF88E83C6504}" destId="{55207289-F76E-4620-8E42-95BB26038C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BFCAD-3A57-45FF-89DE-1FA3B443FD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74BE6B4-07E4-452E-BB40-8D3D40190958}">
      <dgm:prSet/>
      <dgm:spPr/>
      <dgm:t>
        <a:bodyPr/>
        <a:lstStyle/>
        <a:p>
          <a:r>
            <a:rPr lang="en-US"/>
            <a:t>Amazon’s voice assistant for Echo smart devices.</a:t>
          </a:r>
        </a:p>
      </dgm:t>
    </dgm:pt>
    <dgm:pt modelId="{8DDD3FE3-1506-4BBE-883D-D29C298E2C7A}" type="parTrans" cxnId="{E9A22E38-0183-4B42-9C9A-9975B01F5DE6}">
      <dgm:prSet/>
      <dgm:spPr/>
      <dgm:t>
        <a:bodyPr/>
        <a:lstStyle/>
        <a:p>
          <a:endParaRPr lang="en-US"/>
        </a:p>
      </dgm:t>
    </dgm:pt>
    <dgm:pt modelId="{057853AE-4DFD-4283-8D11-8F0625EBB8E5}" type="sibTrans" cxnId="{E9A22E38-0183-4B42-9C9A-9975B01F5DE6}">
      <dgm:prSet/>
      <dgm:spPr/>
      <dgm:t>
        <a:bodyPr/>
        <a:lstStyle/>
        <a:p>
          <a:endParaRPr lang="en-US"/>
        </a:p>
      </dgm:t>
    </dgm:pt>
    <dgm:pt modelId="{60C51D7D-2E5A-48B3-9BA9-20AB49CD0A9A}">
      <dgm:prSet/>
      <dgm:spPr/>
      <dgm:t>
        <a:bodyPr/>
        <a:lstStyle/>
        <a:p>
          <a:r>
            <a:rPr lang="en-US"/>
            <a:t>Controls smart home appliances, plays media, provides news updates.</a:t>
          </a:r>
        </a:p>
      </dgm:t>
    </dgm:pt>
    <dgm:pt modelId="{93945F38-9EA4-4CFE-86B4-89BB131EF9FC}" type="parTrans" cxnId="{DDCE23B7-1DF6-4417-8227-9BAC638A0588}">
      <dgm:prSet/>
      <dgm:spPr/>
      <dgm:t>
        <a:bodyPr/>
        <a:lstStyle/>
        <a:p>
          <a:endParaRPr lang="en-US"/>
        </a:p>
      </dgm:t>
    </dgm:pt>
    <dgm:pt modelId="{2B202432-EFF8-4BF2-B268-C39F3D6BEAE0}" type="sibTrans" cxnId="{DDCE23B7-1DF6-4417-8227-9BAC638A0588}">
      <dgm:prSet/>
      <dgm:spPr/>
      <dgm:t>
        <a:bodyPr/>
        <a:lstStyle/>
        <a:p>
          <a:endParaRPr lang="en-US"/>
        </a:p>
      </dgm:t>
    </dgm:pt>
    <dgm:pt modelId="{66334D9B-7FA4-42E3-8918-17E8C043E339}">
      <dgm:prSet/>
      <dgm:spPr/>
      <dgm:t>
        <a:bodyPr/>
        <a:lstStyle/>
        <a:p>
          <a:r>
            <a:rPr lang="en-US"/>
            <a:t>Supports thousands of third-party skills and IoT integrations.</a:t>
          </a:r>
        </a:p>
      </dgm:t>
    </dgm:pt>
    <dgm:pt modelId="{DD4F504D-BF40-487D-8046-CA2EC4480617}" type="parTrans" cxnId="{5B819222-BA9F-454A-8483-C54B6E9AD0AD}">
      <dgm:prSet/>
      <dgm:spPr/>
      <dgm:t>
        <a:bodyPr/>
        <a:lstStyle/>
        <a:p>
          <a:endParaRPr lang="en-US"/>
        </a:p>
      </dgm:t>
    </dgm:pt>
    <dgm:pt modelId="{63B0BA06-28F1-4D78-BCA7-8733911A1A3D}" type="sibTrans" cxnId="{5B819222-BA9F-454A-8483-C54B6E9AD0AD}">
      <dgm:prSet/>
      <dgm:spPr/>
      <dgm:t>
        <a:bodyPr/>
        <a:lstStyle/>
        <a:p>
          <a:endParaRPr lang="en-US"/>
        </a:p>
      </dgm:t>
    </dgm:pt>
    <dgm:pt modelId="{347DF225-0312-48EE-80C1-6331FBB0ABAF}" type="pres">
      <dgm:prSet presAssocID="{31BBFCAD-3A57-45FF-89DE-1FA3B443FD4D}" presName="root" presStyleCnt="0">
        <dgm:presLayoutVars>
          <dgm:dir/>
          <dgm:resizeHandles val="exact"/>
        </dgm:presLayoutVars>
      </dgm:prSet>
      <dgm:spPr/>
    </dgm:pt>
    <dgm:pt modelId="{44EC0D66-F4C8-4907-864C-2DC507CC7DDC}" type="pres">
      <dgm:prSet presAssocID="{674BE6B4-07E4-452E-BB40-8D3D40190958}" presName="compNode" presStyleCnt="0"/>
      <dgm:spPr/>
    </dgm:pt>
    <dgm:pt modelId="{BB58730B-9970-4DD9-9C80-05516F7565E4}" type="pres">
      <dgm:prSet presAssocID="{674BE6B4-07E4-452E-BB40-8D3D40190958}" presName="bgRect" presStyleLbl="bgShp" presStyleIdx="0" presStyleCnt="3"/>
      <dgm:spPr/>
    </dgm:pt>
    <dgm:pt modelId="{C1BD392B-957D-403A-A7FF-E41E786FBDF7}" type="pres">
      <dgm:prSet presAssocID="{674BE6B4-07E4-452E-BB40-8D3D401909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444640E6-4F61-4901-8580-752E49FD21C0}" type="pres">
      <dgm:prSet presAssocID="{674BE6B4-07E4-452E-BB40-8D3D40190958}" presName="spaceRect" presStyleCnt="0"/>
      <dgm:spPr/>
    </dgm:pt>
    <dgm:pt modelId="{0B99800D-E6D4-4EC5-84A1-5A870B928763}" type="pres">
      <dgm:prSet presAssocID="{674BE6B4-07E4-452E-BB40-8D3D40190958}" presName="parTx" presStyleLbl="revTx" presStyleIdx="0" presStyleCnt="3">
        <dgm:presLayoutVars>
          <dgm:chMax val="0"/>
          <dgm:chPref val="0"/>
        </dgm:presLayoutVars>
      </dgm:prSet>
      <dgm:spPr/>
    </dgm:pt>
    <dgm:pt modelId="{CCE0F950-33B4-47BE-8AA2-CB5B8445F1EF}" type="pres">
      <dgm:prSet presAssocID="{057853AE-4DFD-4283-8D11-8F0625EBB8E5}" presName="sibTrans" presStyleCnt="0"/>
      <dgm:spPr/>
    </dgm:pt>
    <dgm:pt modelId="{61E49C51-2126-46F8-A395-DBE8F70CC163}" type="pres">
      <dgm:prSet presAssocID="{60C51D7D-2E5A-48B3-9BA9-20AB49CD0A9A}" presName="compNode" presStyleCnt="0"/>
      <dgm:spPr/>
    </dgm:pt>
    <dgm:pt modelId="{17529298-07C3-4AD3-9B6D-17A6B7E3C17B}" type="pres">
      <dgm:prSet presAssocID="{60C51D7D-2E5A-48B3-9BA9-20AB49CD0A9A}" presName="bgRect" presStyleLbl="bgShp" presStyleIdx="1" presStyleCnt="3"/>
      <dgm:spPr/>
    </dgm:pt>
    <dgm:pt modelId="{C8039EC5-A587-4A54-A552-5B14FC499F19}" type="pres">
      <dgm:prSet presAssocID="{60C51D7D-2E5A-48B3-9BA9-20AB49CD0A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69C7ED2F-9082-4492-8A84-A6BBE1085198}" type="pres">
      <dgm:prSet presAssocID="{60C51D7D-2E5A-48B3-9BA9-20AB49CD0A9A}" presName="spaceRect" presStyleCnt="0"/>
      <dgm:spPr/>
    </dgm:pt>
    <dgm:pt modelId="{06750E76-3F93-459C-8920-48BE837FDE53}" type="pres">
      <dgm:prSet presAssocID="{60C51D7D-2E5A-48B3-9BA9-20AB49CD0A9A}" presName="parTx" presStyleLbl="revTx" presStyleIdx="1" presStyleCnt="3">
        <dgm:presLayoutVars>
          <dgm:chMax val="0"/>
          <dgm:chPref val="0"/>
        </dgm:presLayoutVars>
      </dgm:prSet>
      <dgm:spPr/>
    </dgm:pt>
    <dgm:pt modelId="{51A7C1E7-9461-4292-AFF5-4641FB2752D9}" type="pres">
      <dgm:prSet presAssocID="{2B202432-EFF8-4BF2-B268-C39F3D6BEAE0}" presName="sibTrans" presStyleCnt="0"/>
      <dgm:spPr/>
    </dgm:pt>
    <dgm:pt modelId="{88A59CED-AD9D-4CFB-AEDD-459D5231EACE}" type="pres">
      <dgm:prSet presAssocID="{66334D9B-7FA4-42E3-8918-17E8C043E339}" presName="compNode" presStyleCnt="0"/>
      <dgm:spPr/>
    </dgm:pt>
    <dgm:pt modelId="{902CE021-2B52-48F2-AC15-9ED32953C37F}" type="pres">
      <dgm:prSet presAssocID="{66334D9B-7FA4-42E3-8918-17E8C043E339}" presName="bgRect" presStyleLbl="bgShp" presStyleIdx="2" presStyleCnt="3"/>
      <dgm:spPr/>
    </dgm:pt>
    <dgm:pt modelId="{637A89AE-72D8-4CCC-B0C2-FB6E95BF59DB}" type="pres">
      <dgm:prSet presAssocID="{66334D9B-7FA4-42E3-8918-17E8C043E3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FA8783B-6857-46D7-AE30-8DE8A6F62317}" type="pres">
      <dgm:prSet presAssocID="{66334D9B-7FA4-42E3-8918-17E8C043E339}" presName="spaceRect" presStyleCnt="0"/>
      <dgm:spPr/>
    </dgm:pt>
    <dgm:pt modelId="{521EB882-3B2A-4794-8111-E51DDA77349B}" type="pres">
      <dgm:prSet presAssocID="{66334D9B-7FA4-42E3-8918-17E8C043E3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7D2A00-F318-4995-AF96-4707BC985374}" type="presOf" srcId="{66334D9B-7FA4-42E3-8918-17E8C043E339}" destId="{521EB882-3B2A-4794-8111-E51DDA77349B}" srcOrd="0" destOrd="0" presId="urn:microsoft.com/office/officeart/2018/2/layout/IconVerticalSolidList"/>
    <dgm:cxn modelId="{5B819222-BA9F-454A-8483-C54B6E9AD0AD}" srcId="{31BBFCAD-3A57-45FF-89DE-1FA3B443FD4D}" destId="{66334D9B-7FA4-42E3-8918-17E8C043E339}" srcOrd="2" destOrd="0" parTransId="{DD4F504D-BF40-487D-8046-CA2EC4480617}" sibTransId="{63B0BA06-28F1-4D78-BCA7-8733911A1A3D}"/>
    <dgm:cxn modelId="{EC347831-3E74-4788-B624-88427AA033BD}" type="presOf" srcId="{60C51D7D-2E5A-48B3-9BA9-20AB49CD0A9A}" destId="{06750E76-3F93-459C-8920-48BE837FDE53}" srcOrd="0" destOrd="0" presId="urn:microsoft.com/office/officeart/2018/2/layout/IconVerticalSolidList"/>
    <dgm:cxn modelId="{E9A22E38-0183-4B42-9C9A-9975B01F5DE6}" srcId="{31BBFCAD-3A57-45FF-89DE-1FA3B443FD4D}" destId="{674BE6B4-07E4-452E-BB40-8D3D40190958}" srcOrd="0" destOrd="0" parTransId="{8DDD3FE3-1506-4BBE-883D-D29C298E2C7A}" sibTransId="{057853AE-4DFD-4283-8D11-8F0625EBB8E5}"/>
    <dgm:cxn modelId="{3226D13A-5012-4D33-A61D-7617ED5CDD9A}" type="presOf" srcId="{31BBFCAD-3A57-45FF-89DE-1FA3B443FD4D}" destId="{347DF225-0312-48EE-80C1-6331FBB0ABAF}" srcOrd="0" destOrd="0" presId="urn:microsoft.com/office/officeart/2018/2/layout/IconVerticalSolidList"/>
    <dgm:cxn modelId="{DDCE23B7-1DF6-4417-8227-9BAC638A0588}" srcId="{31BBFCAD-3A57-45FF-89DE-1FA3B443FD4D}" destId="{60C51D7D-2E5A-48B3-9BA9-20AB49CD0A9A}" srcOrd="1" destOrd="0" parTransId="{93945F38-9EA4-4CFE-86B4-89BB131EF9FC}" sibTransId="{2B202432-EFF8-4BF2-B268-C39F3D6BEAE0}"/>
    <dgm:cxn modelId="{B6B0E9D4-DA8B-40EE-98B1-2D66F1C4F238}" type="presOf" srcId="{674BE6B4-07E4-452E-BB40-8D3D40190958}" destId="{0B99800D-E6D4-4EC5-84A1-5A870B928763}" srcOrd="0" destOrd="0" presId="urn:microsoft.com/office/officeart/2018/2/layout/IconVerticalSolidList"/>
    <dgm:cxn modelId="{64497BF7-138B-4EB1-A358-F6406DF479E1}" type="presParOf" srcId="{347DF225-0312-48EE-80C1-6331FBB0ABAF}" destId="{44EC0D66-F4C8-4907-864C-2DC507CC7DDC}" srcOrd="0" destOrd="0" presId="urn:microsoft.com/office/officeart/2018/2/layout/IconVerticalSolidList"/>
    <dgm:cxn modelId="{8D9F8ADF-E434-4DAE-B2EC-3FB76414EEB4}" type="presParOf" srcId="{44EC0D66-F4C8-4907-864C-2DC507CC7DDC}" destId="{BB58730B-9970-4DD9-9C80-05516F7565E4}" srcOrd="0" destOrd="0" presId="urn:microsoft.com/office/officeart/2018/2/layout/IconVerticalSolidList"/>
    <dgm:cxn modelId="{CBAD46A2-D992-4672-AE37-3E1169C917C0}" type="presParOf" srcId="{44EC0D66-F4C8-4907-864C-2DC507CC7DDC}" destId="{C1BD392B-957D-403A-A7FF-E41E786FBDF7}" srcOrd="1" destOrd="0" presId="urn:microsoft.com/office/officeart/2018/2/layout/IconVerticalSolidList"/>
    <dgm:cxn modelId="{8A6B072C-2DC5-4EBC-8499-60FC829723BE}" type="presParOf" srcId="{44EC0D66-F4C8-4907-864C-2DC507CC7DDC}" destId="{444640E6-4F61-4901-8580-752E49FD21C0}" srcOrd="2" destOrd="0" presId="urn:microsoft.com/office/officeart/2018/2/layout/IconVerticalSolidList"/>
    <dgm:cxn modelId="{39FA720F-3902-4325-8FEA-708A30A90CB4}" type="presParOf" srcId="{44EC0D66-F4C8-4907-864C-2DC507CC7DDC}" destId="{0B99800D-E6D4-4EC5-84A1-5A870B928763}" srcOrd="3" destOrd="0" presId="urn:microsoft.com/office/officeart/2018/2/layout/IconVerticalSolidList"/>
    <dgm:cxn modelId="{C898C11C-5C86-4D49-A34F-DC91857A1810}" type="presParOf" srcId="{347DF225-0312-48EE-80C1-6331FBB0ABAF}" destId="{CCE0F950-33B4-47BE-8AA2-CB5B8445F1EF}" srcOrd="1" destOrd="0" presId="urn:microsoft.com/office/officeart/2018/2/layout/IconVerticalSolidList"/>
    <dgm:cxn modelId="{A402BEAC-4094-4F16-9D79-75D6FDDF2954}" type="presParOf" srcId="{347DF225-0312-48EE-80C1-6331FBB0ABAF}" destId="{61E49C51-2126-46F8-A395-DBE8F70CC163}" srcOrd="2" destOrd="0" presId="urn:microsoft.com/office/officeart/2018/2/layout/IconVerticalSolidList"/>
    <dgm:cxn modelId="{EBF1CEE6-E599-4ADB-8E93-B819CE67FCB4}" type="presParOf" srcId="{61E49C51-2126-46F8-A395-DBE8F70CC163}" destId="{17529298-07C3-4AD3-9B6D-17A6B7E3C17B}" srcOrd="0" destOrd="0" presId="urn:microsoft.com/office/officeart/2018/2/layout/IconVerticalSolidList"/>
    <dgm:cxn modelId="{04C1CCB8-EEAA-4C5F-B2EB-E52879E3BBC3}" type="presParOf" srcId="{61E49C51-2126-46F8-A395-DBE8F70CC163}" destId="{C8039EC5-A587-4A54-A552-5B14FC499F19}" srcOrd="1" destOrd="0" presId="urn:microsoft.com/office/officeart/2018/2/layout/IconVerticalSolidList"/>
    <dgm:cxn modelId="{6BACB228-0517-45C0-B0D4-DE753D2A25B0}" type="presParOf" srcId="{61E49C51-2126-46F8-A395-DBE8F70CC163}" destId="{69C7ED2F-9082-4492-8A84-A6BBE1085198}" srcOrd="2" destOrd="0" presId="urn:microsoft.com/office/officeart/2018/2/layout/IconVerticalSolidList"/>
    <dgm:cxn modelId="{39FE392C-E5D2-4FBC-A425-9B0C2773D7D8}" type="presParOf" srcId="{61E49C51-2126-46F8-A395-DBE8F70CC163}" destId="{06750E76-3F93-459C-8920-48BE837FDE53}" srcOrd="3" destOrd="0" presId="urn:microsoft.com/office/officeart/2018/2/layout/IconVerticalSolidList"/>
    <dgm:cxn modelId="{3071C26A-63F9-4DE5-90F8-F5F47851D458}" type="presParOf" srcId="{347DF225-0312-48EE-80C1-6331FBB0ABAF}" destId="{51A7C1E7-9461-4292-AFF5-4641FB2752D9}" srcOrd="3" destOrd="0" presId="urn:microsoft.com/office/officeart/2018/2/layout/IconVerticalSolidList"/>
    <dgm:cxn modelId="{50D54AC9-30F4-42BE-A926-725783B00B75}" type="presParOf" srcId="{347DF225-0312-48EE-80C1-6331FBB0ABAF}" destId="{88A59CED-AD9D-4CFB-AEDD-459D5231EACE}" srcOrd="4" destOrd="0" presId="urn:microsoft.com/office/officeart/2018/2/layout/IconVerticalSolidList"/>
    <dgm:cxn modelId="{4E9A67E3-5DB2-4484-B157-100B314D333E}" type="presParOf" srcId="{88A59CED-AD9D-4CFB-AEDD-459D5231EACE}" destId="{902CE021-2B52-48F2-AC15-9ED32953C37F}" srcOrd="0" destOrd="0" presId="urn:microsoft.com/office/officeart/2018/2/layout/IconVerticalSolidList"/>
    <dgm:cxn modelId="{7DF951BD-28C7-40E6-947A-84DED7A0C89E}" type="presParOf" srcId="{88A59CED-AD9D-4CFB-AEDD-459D5231EACE}" destId="{637A89AE-72D8-4CCC-B0C2-FB6E95BF59DB}" srcOrd="1" destOrd="0" presId="urn:microsoft.com/office/officeart/2018/2/layout/IconVerticalSolidList"/>
    <dgm:cxn modelId="{E7199702-41DA-43E0-B4EC-5E6847ED7895}" type="presParOf" srcId="{88A59CED-AD9D-4CFB-AEDD-459D5231EACE}" destId="{3FA8783B-6857-46D7-AE30-8DE8A6F62317}" srcOrd="2" destOrd="0" presId="urn:microsoft.com/office/officeart/2018/2/layout/IconVerticalSolidList"/>
    <dgm:cxn modelId="{4593CBBF-5E41-49E6-8B40-E5688E83A51B}" type="presParOf" srcId="{88A59CED-AD9D-4CFB-AEDD-459D5231EACE}" destId="{521EB882-3B2A-4794-8111-E51DDA773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05646-381F-4DC0-8AE7-6B504AC8213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CFE9A4F-1AC8-4678-ADD1-C0881C312BDD}">
      <dgm:prSet/>
      <dgm:spPr/>
      <dgm:t>
        <a:bodyPr/>
        <a:lstStyle/>
        <a:p>
          <a:r>
            <a:rPr lang="en-US"/>
            <a:t>Developed by Google and powered by deep learning.</a:t>
          </a:r>
        </a:p>
      </dgm:t>
    </dgm:pt>
    <dgm:pt modelId="{7E46EB09-1B62-4706-88D3-9F65D2585268}" type="parTrans" cxnId="{697F1E3E-5881-4647-8F95-E9A0F603FD9C}">
      <dgm:prSet/>
      <dgm:spPr/>
      <dgm:t>
        <a:bodyPr/>
        <a:lstStyle/>
        <a:p>
          <a:endParaRPr lang="en-US"/>
        </a:p>
      </dgm:t>
    </dgm:pt>
    <dgm:pt modelId="{53709A3E-9190-4E34-8932-757FA3D803E1}" type="sibTrans" cxnId="{697F1E3E-5881-4647-8F95-E9A0F603FD9C}">
      <dgm:prSet/>
      <dgm:spPr/>
      <dgm:t>
        <a:bodyPr/>
        <a:lstStyle/>
        <a:p>
          <a:endParaRPr lang="en-US"/>
        </a:p>
      </dgm:t>
    </dgm:pt>
    <dgm:pt modelId="{43DB536B-C1B7-4860-9661-11F7C15DFAB0}">
      <dgm:prSet/>
      <dgm:spPr/>
      <dgm:t>
        <a:bodyPr/>
        <a:lstStyle/>
        <a:p>
          <a:r>
            <a:rPr lang="en-US"/>
            <a:t>Understands context and maintains multi-turn conversations.</a:t>
          </a:r>
        </a:p>
      </dgm:t>
    </dgm:pt>
    <dgm:pt modelId="{4FFD18BB-F6C7-4B7E-ABAF-75C6C1463719}" type="parTrans" cxnId="{500502ED-673E-4560-874F-D26659433637}">
      <dgm:prSet/>
      <dgm:spPr/>
      <dgm:t>
        <a:bodyPr/>
        <a:lstStyle/>
        <a:p>
          <a:endParaRPr lang="en-US"/>
        </a:p>
      </dgm:t>
    </dgm:pt>
    <dgm:pt modelId="{DDC89C5E-6EEF-456E-BA54-2F100F61A810}" type="sibTrans" cxnId="{500502ED-673E-4560-874F-D26659433637}">
      <dgm:prSet/>
      <dgm:spPr/>
      <dgm:t>
        <a:bodyPr/>
        <a:lstStyle/>
        <a:p>
          <a:endParaRPr lang="en-US"/>
        </a:p>
      </dgm:t>
    </dgm:pt>
    <dgm:pt modelId="{037D1B29-35C1-41A7-B106-E847FC53AEF2}">
      <dgm:prSet/>
      <dgm:spPr/>
      <dgm:t>
        <a:bodyPr/>
        <a:lstStyle/>
        <a:p>
          <a:r>
            <a:rPr lang="en-US"/>
            <a:t>Integrates with Android devices and Google ecosystem (Calendar, Maps, Gmail).</a:t>
          </a:r>
        </a:p>
      </dgm:t>
    </dgm:pt>
    <dgm:pt modelId="{F433957B-EEB0-491B-8F85-F5C58F8315CC}" type="parTrans" cxnId="{02FE8EF0-0716-46A7-AB29-D7A39D2BF45C}">
      <dgm:prSet/>
      <dgm:spPr/>
      <dgm:t>
        <a:bodyPr/>
        <a:lstStyle/>
        <a:p>
          <a:endParaRPr lang="en-US"/>
        </a:p>
      </dgm:t>
    </dgm:pt>
    <dgm:pt modelId="{8BF07D74-2CC1-4E42-B6E0-6AD19815B6B1}" type="sibTrans" cxnId="{02FE8EF0-0716-46A7-AB29-D7A39D2BF45C}">
      <dgm:prSet/>
      <dgm:spPr/>
      <dgm:t>
        <a:bodyPr/>
        <a:lstStyle/>
        <a:p>
          <a:endParaRPr lang="en-US"/>
        </a:p>
      </dgm:t>
    </dgm:pt>
    <dgm:pt modelId="{0BD90B81-BF09-4355-ADE3-8D9E300894D3}" type="pres">
      <dgm:prSet presAssocID="{A3B05646-381F-4DC0-8AE7-6B504AC8213A}" presName="vert0" presStyleCnt="0">
        <dgm:presLayoutVars>
          <dgm:dir/>
          <dgm:animOne val="branch"/>
          <dgm:animLvl val="lvl"/>
        </dgm:presLayoutVars>
      </dgm:prSet>
      <dgm:spPr/>
    </dgm:pt>
    <dgm:pt modelId="{AE778EF4-F2C3-491E-BD8E-17CD99CB15E3}" type="pres">
      <dgm:prSet presAssocID="{3CFE9A4F-1AC8-4678-ADD1-C0881C312BDD}" presName="thickLine" presStyleLbl="alignNode1" presStyleIdx="0" presStyleCnt="3"/>
      <dgm:spPr/>
    </dgm:pt>
    <dgm:pt modelId="{E810BFD7-53A5-4189-B363-3D2391252501}" type="pres">
      <dgm:prSet presAssocID="{3CFE9A4F-1AC8-4678-ADD1-C0881C312BDD}" presName="horz1" presStyleCnt="0"/>
      <dgm:spPr/>
    </dgm:pt>
    <dgm:pt modelId="{EA74EE7B-44D1-4624-B8E0-673406BD2D46}" type="pres">
      <dgm:prSet presAssocID="{3CFE9A4F-1AC8-4678-ADD1-C0881C312BDD}" presName="tx1" presStyleLbl="revTx" presStyleIdx="0" presStyleCnt="3"/>
      <dgm:spPr/>
    </dgm:pt>
    <dgm:pt modelId="{C2EC4FEF-BFD3-45F4-8FB5-61175E18D037}" type="pres">
      <dgm:prSet presAssocID="{3CFE9A4F-1AC8-4678-ADD1-C0881C312BDD}" presName="vert1" presStyleCnt="0"/>
      <dgm:spPr/>
    </dgm:pt>
    <dgm:pt modelId="{FF8FB668-4354-4609-B36A-2BAD045F343C}" type="pres">
      <dgm:prSet presAssocID="{43DB536B-C1B7-4860-9661-11F7C15DFAB0}" presName="thickLine" presStyleLbl="alignNode1" presStyleIdx="1" presStyleCnt="3"/>
      <dgm:spPr/>
    </dgm:pt>
    <dgm:pt modelId="{DC20F91E-1A54-4AAB-A5F2-A17F38672C3B}" type="pres">
      <dgm:prSet presAssocID="{43DB536B-C1B7-4860-9661-11F7C15DFAB0}" presName="horz1" presStyleCnt="0"/>
      <dgm:spPr/>
    </dgm:pt>
    <dgm:pt modelId="{E9477CE3-AB8C-4FA0-B5C7-62636DCE51FE}" type="pres">
      <dgm:prSet presAssocID="{43DB536B-C1B7-4860-9661-11F7C15DFAB0}" presName="tx1" presStyleLbl="revTx" presStyleIdx="1" presStyleCnt="3"/>
      <dgm:spPr/>
    </dgm:pt>
    <dgm:pt modelId="{2A5EA40E-16FD-4759-8C14-E0538A4FBE4C}" type="pres">
      <dgm:prSet presAssocID="{43DB536B-C1B7-4860-9661-11F7C15DFAB0}" presName="vert1" presStyleCnt="0"/>
      <dgm:spPr/>
    </dgm:pt>
    <dgm:pt modelId="{6064E411-6413-43A0-8927-0695850CB1D7}" type="pres">
      <dgm:prSet presAssocID="{037D1B29-35C1-41A7-B106-E847FC53AEF2}" presName="thickLine" presStyleLbl="alignNode1" presStyleIdx="2" presStyleCnt="3"/>
      <dgm:spPr/>
    </dgm:pt>
    <dgm:pt modelId="{EEF8A756-E440-402F-AAC6-2904806C3CFD}" type="pres">
      <dgm:prSet presAssocID="{037D1B29-35C1-41A7-B106-E847FC53AEF2}" presName="horz1" presStyleCnt="0"/>
      <dgm:spPr/>
    </dgm:pt>
    <dgm:pt modelId="{8C9BA6A9-7ACE-489D-9B98-7531405014D5}" type="pres">
      <dgm:prSet presAssocID="{037D1B29-35C1-41A7-B106-E847FC53AEF2}" presName="tx1" presStyleLbl="revTx" presStyleIdx="2" presStyleCnt="3"/>
      <dgm:spPr/>
    </dgm:pt>
    <dgm:pt modelId="{095C3E34-1AB2-4D57-9CC7-0159145CEF9C}" type="pres">
      <dgm:prSet presAssocID="{037D1B29-35C1-41A7-B106-E847FC53AEF2}" presName="vert1" presStyleCnt="0"/>
      <dgm:spPr/>
    </dgm:pt>
  </dgm:ptLst>
  <dgm:cxnLst>
    <dgm:cxn modelId="{697F1E3E-5881-4647-8F95-E9A0F603FD9C}" srcId="{A3B05646-381F-4DC0-8AE7-6B504AC8213A}" destId="{3CFE9A4F-1AC8-4678-ADD1-C0881C312BDD}" srcOrd="0" destOrd="0" parTransId="{7E46EB09-1B62-4706-88D3-9F65D2585268}" sibTransId="{53709A3E-9190-4E34-8932-757FA3D803E1}"/>
    <dgm:cxn modelId="{FE70174A-9EB0-48FC-9204-F7ECFB38D4E8}" type="presOf" srcId="{3CFE9A4F-1AC8-4678-ADD1-C0881C312BDD}" destId="{EA74EE7B-44D1-4624-B8E0-673406BD2D46}" srcOrd="0" destOrd="0" presId="urn:microsoft.com/office/officeart/2008/layout/LinedList"/>
    <dgm:cxn modelId="{B0513B6A-6C9F-4C6C-8041-75D698EB27B4}" type="presOf" srcId="{43DB536B-C1B7-4860-9661-11F7C15DFAB0}" destId="{E9477CE3-AB8C-4FA0-B5C7-62636DCE51FE}" srcOrd="0" destOrd="0" presId="urn:microsoft.com/office/officeart/2008/layout/LinedList"/>
    <dgm:cxn modelId="{1D7C095A-434B-4DC7-B344-0783FAA42814}" type="presOf" srcId="{A3B05646-381F-4DC0-8AE7-6B504AC8213A}" destId="{0BD90B81-BF09-4355-ADE3-8D9E300894D3}" srcOrd="0" destOrd="0" presId="urn:microsoft.com/office/officeart/2008/layout/LinedList"/>
    <dgm:cxn modelId="{5EB1D1BC-4887-4F01-BCC3-51A58EED6833}" type="presOf" srcId="{037D1B29-35C1-41A7-B106-E847FC53AEF2}" destId="{8C9BA6A9-7ACE-489D-9B98-7531405014D5}" srcOrd="0" destOrd="0" presId="urn:microsoft.com/office/officeart/2008/layout/LinedList"/>
    <dgm:cxn modelId="{500502ED-673E-4560-874F-D26659433637}" srcId="{A3B05646-381F-4DC0-8AE7-6B504AC8213A}" destId="{43DB536B-C1B7-4860-9661-11F7C15DFAB0}" srcOrd="1" destOrd="0" parTransId="{4FFD18BB-F6C7-4B7E-ABAF-75C6C1463719}" sibTransId="{DDC89C5E-6EEF-456E-BA54-2F100F61A810}"/>
    <dgm:cxn modelId="{02FE8EF0-0716-46A7-AB29-D7A39D2BF45C}" srcId="{A3B05646-381F-4DC0-8AE7-6B504AC8213A}" destId="{037D1B29-35C1-41A7-B106-E847FC53AEF2}" srcOrd="2" destOrd="0" parTransId="{F433957B-EEB0-491B-8F85-F5C58F8315CC}" sibTransId="{8BF07D74-2CC1-4E42-B6E0-6AD19815B6B1}"/>
    <dgm:cxn modelId="{C4DFE01F-63FB-4EF6-9C6C-22E12C92F95B}" type="presParOf" srcId="{0BD90B81-BF09-4355-ADE3-8D9E300894D3}" destId="{AE778EF4-F2C3-491E-BD8E-17CD99CB15E3}" srcOrd="0" destOrd="0" presId="urn:microsoft.com/office/officeart/2008/layout/LinedList"/>
    <dgm:cxn modelId="{CD76CB28-9993-47C9-8BF5-232674AAA0E2}" type="presParOf" srcId="{0BD90B81-BF09-4355-ADE3-8D9E300894D3}" destId="{E810BFD7-53A5-4189-B363-3D2391252501}" srcOrd="1" destOrd="0" presId="urn:microsoft.com/office/officeart/2008/layout/LinedList"/>
    <dgm:cxn modelId="{B818E0C0-C8E0-48DE-A960-B08F76995FA9}" type="presParOf" srcId="{E810BFD7-53A5-4189-B363-3D2391252501}" destId="{EA74EE7B-44D1-4624-B8E0-673406BD2D46}" srcOrd="0" destOrd="0" presId="urn:microsoft.com/office/officeart/2008/layout/LinedList"/>
    <dgm:cxn modelId="{D169DD0C-2783-43C6-860C-514ED264D66E}" type="presParOf" srcId="{E810BFD7-53A5-4189-B363-3D2391252501}" destId="{C2EC4FEF-BFD3-45F4-8FB5-61175E18D037}" srcOrd="1" destOrd="0" presId="urn:microsoft.com/office/officeart/2008/layout/LinedList"/>
    <dgm:cxn modelId="{A3650A65-0477-4B60-AF70-9B0FFD04A3AA}" type="presParOf" srcId="{0BD90B81-BF09-4355-ADE3-8D9E300894D3}" destId="{FF8FB668-4354-4609-B36A-2BAD045F343C}" srcOrd="2" destOrd="0" presId="urn:microsoft.com/office/officeart/2008/layout/LinedList"/>
    <dgm:cxn modelId="{2DA480C9-ABCC-4C27-A42D-3ED958DAD1AE}" type="presParOf" srcId="{0BD90B81-BF09-4355-ADE3-8D9E300894D3}" destId="{DC20F91E-1A54-4AAB-A5F2-A17F38672C3B}" srcOrd="3" destOrd="0" presId="urn:microsoft.com/office/officeart/2008/layout/LinedList"/>
    <dgm:cxn modelId="{07AC3C43-6726-4C6C-B4AB-746D7E0E222E}" type="presParOf" srcId="{DC20F91E-1A54-4AAB-A5F2-A17F38672C3B}" destId="{E9477CE3-AB8C-4FA0-B5C7-62636DCE51FE}" srcOrd="0" destOrd="0" presId="urn:microsoft.com/office/officeart/2008/layout/LinedList"/>
    <dgm:cxn modelId="{00CFE33A-311D-46F3-91A5-BC4C7B275026}" type="presParOf" srcId="{DC20F91E-1A54-4AAB-A5F2-A17F38672C3B}" destId="{2A5EA40E-16FD-4759-8C14-E0538A4FBE4C}" srcOrd="1" destOrd="0" presId="urn:microsoft.com/office/officeart/2008/layout/LinedList"/>
    <dgm:cxn modelId="{8AF7281B-85A6-42DA-AB89-9B9503EB0060}" type="presParOf" srcId="{0BD90B81-BF09-4355-ADE3-8D9E300894D3}" destId="{6064E411-6413-43A0-8927-0695850CB1D7}" srcOrd="4" destOrd="0" presId="urn:microsoft.com/office/officeart/2008/layout/LinedList"/>
    <dgm:cxn modelId="{0320820E-7AEE-4F84-912C-47B841A79698}" type="presParOf" srcId="{0BD90B81-BF09-4355-ADE3-8D9E300894D3}" destId="{EEF8A756-E440-402F-AAC6-2904806C3CFD}" srcOrd="5" destOrd="0" presId="urn:microsoft.com/office/officeart/2008/layout/LinedList"/>
    <dgm:cxn modelId="{FE3ADEA1-8FF1-4269-A38C-C834604DAD4E}" type="presParOf" srcId="{EEF8A756-E440-402F-AAC6-2904806C3CFD}" destId="{8C9BA6A9-7ACE-489D-9B98-7531405014D5}" srcOrd="0" destOrd="0" presId="urn:microsoft.com/office/officeart/2008/layout/LinedList"/>
    <dgm:cxn modelId="{EF4D44C1-3C34-4DCA-8C70-03D4BB197A28}" type="presParOf" srcId="{EEF8A756-E440-402F-AAC6-2904806C3CFD}" destId="{095C3E34-1AB2-4D57-9CC7-0159145CEF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920604-693D-4441-9EAC-3E8EE21AF73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06950A3-CC75-4729-9480-AAC23C984B12}">
      <dgm:prSet/>
      <dgm:spPr/>
      <dgm:t>
        <a:bodyPr/>
        <a:lstStyle/>
        <a:p>
          <a:r>
            <a:rPr lang="en-US"/>
            <a:t>ChatGPT: An AI language model developed by OpenAI using GPT architecture.</a:t>
          </a:r>
        </a:p>
      </dgm:t>
    </dgm:pt>
    <dgm:pt modelId="{C7DCA0F8-3562-41CC-B316-509C0D035B88}" type="parTrans" cxnId="{C5DC5D1C-B14D-4A9E-AEE2-E5C037397A3B}">
      <dgm:prSet/>
      <dgm:spPr/>
      <dgm:t>
        <a:bodyPr/>
        <a:lstStyle/>
        <a:p>
          <a:endParaRPr lang="en-US"/>
        </a:p>
      </dgm:t>
    </dgm:pt>
    <dgm:pt modelId="{20A6AA00-D783-4936-BC2A-3AA193F5C928}" type="sibTrans" cxnId="{C5DC5D1C-B14D-4A9E-AEE2-E5C037397A3B}">
      <dgm:prSet/>
      <dgm:spPr/>
      <dgm:t>
        <a:bodyPr/>
        <a:lstStyle/>
        <a:p>
          <a:endParaRPr lang="en-US"/>
        </a:p>
      </dgm:t>
    </dgm:pt>
    <dgm:pt modelId="{B1950293-70B2-4B33-97EA-11396E5F0AEB}">
      <dgm:prSet/>
      <dgm:spPr/>
      <dgm:t>
        <a:bodyPr/>
        <a:lstStyle/>
        <a:p>
          <a:r>
            <a:rPr lang="en-US"/>
            <a:t>Generative AI: Creates new content like text, code, or images.</a:t>
          </a:r>
        </a:p>
      </dgm:t>
    </dgm:pt>
    <dgm:pt modelId="{3F60F6D9-AD19-4861-A200-B16A77F94F69}" type="parTrans" cxnId="{447B9F1A-643E-4F78-A27E-33F249F660D5}">
      <dgm:prSet/>
      <dgm:spPr/>
      <dgm:t>
        <a:bodyPr/>
        <a:lstStyle/>
        <a:p>
          <a:endParaRPr lang="en-US"/>
        </a:p>
      </dgm:t>
    </dgm:pt>
    <dgm:pt modelId="{3AE856CF-1675-4BD5-BC11-703441BE7D52}" type="sibTrans" cxnId="{447B9F1A-643E-4F78-A27E-33F249F660D5}">
      <dgm:prSet/>
      <dgm:spPr/>
      <dgm:t>
        <a:bodyPr/>
        <a:lstStyle/>
        <a:p>
          <a:endParaRPr lang="en-US"/>
        </a:p>
      </dgm:t>
    </dgm:pt>
    <dgm:pt modelId="{150D4465-1CA8-439B-A322-4031C3AAB6B5}">
      <dgm:prSet/>
      <dgm:spPr/>
      <dgm:t>
        <a:bodyPr/>
        <a:lstStyle/>
        <a:p>
          <a:r>
            <a:rPr lang="en-US"/>
            <a:t>ChatGPT can explain, summarize, translate, and generate creative text.</a:t>
          </a:r>
        </a:p>
      </dgm:t>
    </dgm:pt>
    <dgm:pt modelId="{CC8C9302-A377-4C46-8620-5DDBE05621BC}" type="parTrans" cxnId="{DAC25A0D-8F8A-4D4B-9379-C6B937BABC5F}">
      <dgm:prSet/>
      <dgm:spPr/>
      <dgm:t>
        <a:bodyPr/>
        <a:lstStyle/>
        <a:p>
          <a:endParaRPr lang="en-US"/>
        </a:p>
      </dgm:t>
    </dgm:pt>
    <dgm:pt modelId="{9BAE01EA-3C3F-4EB4-A246-8EFDA73A4252}" type="sibTrans" cxnId="{DAC25A0D-8F8A-4D4B-9379-C6B937BABC5F}">
      <dgm:prSet/>
      <dgm:spPr/>
      <dgm:t>
        <a:bodyPr/>
        <a:lstStyle/>
        <a:p>
          <a:endParaRPr lang="en-US"/>
        </a:p>
      </dgm:t>
    </dgm:pt>
    <dgm:pt modelId="{66D64596-2B22-4109-996C-BCDE1F3881F7}" type="pres">
      <dgm:prSet presAssocID="{25920604-693D-4441-9EAC-3E8EE21AF730}" presName="vert0" presStyleCnt="0">
        <dgm:presLayoutVars>
          <dgm:dir/>
          <dgm:animOne val="branch"/>
          <dgm:animLvl val="lvl"/>
        </dgm:presLayoutVars>
      </dgm:prSet>
      <dgm:spPr/>
    </dgm:pt>
    <dgm:pt modelId="{543B8243-2B5C-4FA5-B27E-DFCFE804DF85}" type="pres">
      <dgm:prSet presAssocID="{406950A3-CC75-4729-9480-AAC23C984B12}" presName="thickLine" presStyleLbl="alignNode1" presStyleIdx="0" presStyleCnt="3"/>
      <dgm:spPr/>
    </dgm:pt>
    <dgm:pt modelId="{F597B8D7-C5FE-4003-A866-DAE23FEFEBF6}" type="pres">
      <dgm:prSet presAssocID="{406950A3-CC75-4729-9480-AAC23C984B12}" presName="horz1" presStyleCnt="0"/>
      <dgm:spPr/>
    </dgm:pt>
    <dgm:pt modelId="{B3D2E9C5-C688-40EC-9628-5CB001333ACA}" type="pres">
      <dgm:prSet presAssocID="{406950A3-CC75-4729-9480-AAC23C984B12}" presName="tx1" presStyleLbl="revTx" presStyleIdx="0" presStyleCnt="3"/>
      <dgm:spPr/>
    </dgm:pt>
    <dgm:pt modelId="{1B64B092-E322-48E1-A623-661E4F72948C}" type="pres">
      <dgm:prSet presAssocID="{406950A3-CC75-4729-9480-AAC23C984B12}" presName="vert1" presStyleCnt="0"/>
      <dgm:spPr/>
    </dgm:pt>
    <dgm:pt modelId="{FAAF5EFE-4D7A-4157-A833-AF6358C1138E}" type="pres">
      <dgm:prSet presAssocID="{B1950293-70B2-4B33-97EA-11396E5F0AEB}" presName="thickLine" presStyleLbl="alignNode1" presStyleIdx="1" presStyleCnt="3"/>
      <dgm:spPr/>
    </dgm:pt>
    <dgm:pt modelId="{024BEE8B-A32D-4AD0-8668-AF473259B62F}" type="pres">
      <dgm:prSet presAssocID="{B1950293-70B2-4B33-97EA-11396E5F0AEB}" presName="horz1" presStyleCnt="0"/>
      <dgm:spPr/>
    </dgm:pt>
    <dgm:pt modelId="{B2CBAA31-2C8C-42F6-B1AC-F001E5226754}" type="pres">
      <dgm:prSet presAssocID="{B1950293-70B2-4B33-97EA-11396E5F0AEB}" presName="tx1" presStyleLbl="revTx" presStyleIdx="1" presStyleCnt="3"/>
      <dgm:spPr/>
    </dgm:pt>
    <dgm:pt modelId="{DC8EE57D-4020-4D50-8505-FD4152A571A3}" type="pres">
      <dgm:prSet presAssocID="{B1950293-70B2-4B33-97EA-11396E5F0AEB}" presName="vert1" presStyleCnt="0"/>
      <dgm:spPr/>
    </dgm:pt>
    <dgm:pt modelId="{F61B1955-A48B-4E09-8077-CDC27E978823}" type="pres">
      <dgm:prSet presAssocID="{150D4465-1CA8-439B-A322-4031C3AAB6B5}" presName="thickLine" presStyleLbl="alignNode1" presStyleIdx="2" presStyleCnt="3"/>
      <dgm:spPr/>
    </dgm:pt>
    <dgm:pt modelId="{E5DE86F2-E9DD-4DD2-A448-1EB394E1B448}" type="pres">
      <dgm:prSet presAssocID="{150D4465-1CA8-439B-A322-4031C3AAB6B5}" presName="horz1" presStyleCnt="0"/>
      <dgm:spPr/>
    </dgm:pt>
    <dgm:pt modelId="{EE3F314F-0D69-4738-B30C-F1AAB8D37620}" type="pres">
      <dgm:prSet presAssocID="{150D4465-1CA8-439B-A322-4031C3AAB6B5}" presName="tx1" presStyleLbl="revTx" presStyleIdx="2" presStyleCnt="3"/>
      <dgm:spPr/>
    </dgm:pt>
    <dgm:pt modelId="{34D26410-3B4D-4DD8-B4A4-6BE14F981B24}" type="pres">
      <dgm:prSet presAssocID="{150D4465-1CA8-439B-A322-4031C3AAB6B5}" presName="vert1" presStyleCnt="0"/>
      <dgm:spPr/>
    </dgm:pt>
  </dgm:ptLst>
  <dgm:cxnLst>
    <dgm:cxn modelId="{DAC25A0D-8F8A-4D4B-9379-C6B937BABC5F}" srcId="{25920604-693D-4441-9EAC-3E8EE21AF730}" destId="{150D4465-1CA8-439B-A322-4031C3AAB6B5}" srcOrd="2" destOrd="0" parTransId="{CC8C9302-A377-4C46-8620-5DDBE05621BC}" sibTransId="{9BAE01EA-3C3F-4EB4-A246-8EFDA73A4252}"/>
    <dgm:cxn modelId="{B74CD50E-D414-4169-B26B-9C9F4A768101}" type="presOf" srcId="{25920604-693D-4441-9EAC-3E8EE21AF730}" destId="{66D64596-2B22-4109-996C-BCDE1F3881F7}" srcOrd="0" destOrd="0" presId="urn:microsoft.com/office/officeart/2008/layout/LinedList"/>
    <dgm:cxn modelId="{447B9F1A-643E-4F78-A27E-33F249F660D5}" srcId="{25920604-693D-4441-9EAC-3E8EE21AF730}" destId="{B1950293-70B2-4B33-97EA-11396E5F0AEB}" srcOrd="1" destOrd="0" parTransId="{3F60F6D9-AD19-4861-A200-B16A77F94F69}" sibTransId="{3AE856CF-1675-4BD5-BC11-703441BE7D52}"/>
    <dgm:cxn modelId="{C5DC5D1C-B14D-4A9E-AEE2-E5C037397A3B}" srcId="{25920604-693D-4441-9EAC-3E8EE21AF730}" destId="{406950A3-CC75-4729-9480-AAC23C984B12}" srcOrd="0" destOrd="0" parTransId="{C7DCA0F8-3562-41CC-B316-509C0D035B88}" sibTransId="{20A6AA00-D783-4936-BC2A-3AA193F5C928}"/>
    <dgm:cxn modelId="{3B119998-EE8D-498F-AF68-02DCDC2DD821}" type="presOf" srcId="{150D4465-1CA8-439B-A322-4031C3AAB6B5}" destId="{EE3F314F-0D69-4738-B30C-F1AAB8D37620}" srcOrd="0" destOrd="0" presId="urn:microsoft.com/office/officeart/2008/layout/LinedList"/>
    <dgm:cxn modelId="{CE7979BE-28D0-46B4-B35A-9BE2423EC961}" type="presOf" srcId="{406950A3-CC75-4729-9480-AAC23C984B12}" destId="{B3D2E9C5-C688-40EC-9628-5CB001333ACA}" srcOrd="0" destOrd="0" presId="urn:microsoft.com/office/officeart/2008/layout/LinedList"/>
    <dgm:cxn modelId="{CC18A3F3-69A9-413F-BA91-F55DD50A702D}" type="presOf" srcId="{B1950293-70B2-4B33-97EA-11396E5F0AEB}" destId="{B2CBAA31-2C8C-42F6-B1AC-F001E5226754}" srcOrd="0" destOrd="0" presId="urn:microsoft.com/office/officeart/2008/layout/LinedList"/>
    <dgm:cxn modelId="{E2C09168-9387-4688-BDE2-BA09EB331D3C}" type="presParOf" srcId="{66D64596-2B22-4109-996C-BCDE1F3881F7}" destId="{543B8243-2B5C-4FA5-B27E-DFCFE804DF85}" srcOrd="0" destOrd="0" presId="urn:microsoft.com/office/officeart/2008/layout/LinedList"/>
    <dgm:cxn modelId="{C0944B36-1C54-42A0-860F-8FCF78BEF7BE}" type="presParOf" srcId="{66D64596-2B22-4109-996C-BCDE1F3881F7}" destId="{F597B8D7-C5FE-4003-A866-DAE23FEFEBF6}" srcOrd="1" destOrd="0" presId="urn:microsoft.com/office/officeart/2008/layout/LinedList"/>
    <dgm:cxn modelId="{57F23D5F-0B46-4331-AA52-3605688445D1}" type="presParOf" srcId="{F597B8D7-C5FE-4003-A866-DAE23FEFEBF6}" destId="{B3D2E9C5-C688-40EC-9628-5CB001333ACA}" srcOrd="0" destOrd="0" presId="urn:microsoft.com/office/officeart/2008/layout/LinedList"/>
    <dgm:cxn modelId="{CFF24E88-C692-46F8-BD48-FBD18661E590}" type="presParOf" srcId="{F597B8D7-C5FE-4003-A866-DAE23FEFEBF6}" destId="{1B64B092-E322-48E1-A623-661E4F72948C}" srcOrd="1" destOrd="0" presId="urn:microsoft.com/office/officeart/2008/layout/LinedList"/>
    <dgm:cxn modelId="{BC3B34B0-2245-475A-BC8B-CE1C5FD33D25}" type="presParOf" srcId="{66D64596-2B22-4109-996C-BCDE1F3881F7}" destId="{FAAF5EFE-4D7A-4157-A833-AF6358C1138E}" srcOrd="2" destOrd="0" presId="urn:microsoft.com/office/officeart/2008/layout/LinedList"/>
    <dgm:cxn modelId="{C3DCA67B-3514-4F61-A7E4-3362C8E6CE38}" type="presParOf" srcId="{66D64596-2B22-4109-996C-BCDE1F3881F7}" destId="{024BEE8B-A32D-4AD0-8668-AF473259B62F}" srcOrd="3" destOrd="0" presId="urn:microsoft.com/office/officeart/2008/layout/LinedList"/>
    <dgm:cxn modelId="{26133EDE-6582-4F09-ABC6-E9B36D4A6B3A}" type="presParOf" srcId="{024BEE8B-A32D-4AD0-8668-AF473259B62F}" destId="{B2CBAA31-2C8C-42F6-B1AC-F001E5226754}" srcOrd="0" destOrd="0" presId="urn:microsoft.com/office/officeart/2008/layout/LinedList"/>
    <dgm:cxn modelId="{6A917975-9FA9-47E0-AA10-7874B4841066}" type="presParOf" srcId="{024BEE8B-A32D-4AD0-8668-AF473259B62F}" destId="{DC8EE57D-4020-4D50-8505-FD4152A571A3}" srcOrd="1" destOrd="0" presId="urn:microsoft.com/office/officeart/2008/layout/LinedList"/>
    <dgm:cxn modelId="{2762A5F4-6737-43B4-AD85-5C2281D557D4}" type="presParOf" srcId="{66D64596-2B22-4109-996C-BCDE1F3881F7}" destId="{F61B1955-A48B-4E09-8077-CDC27E978823}" srcOrd="4" destOrd="0" presId="urn:microsoft.com/office/officeart/2008/layout/LinedList"/>
    <dgm:cxn modelId="{9E9EC0BB-2F83-40CF-B61A-F17284CE482C}" type="presParOf" srcId="{66D64596-2B22-4109-996C-BCDE1F3881F7}" destId="{E5DE86F2-E9DD-4DD2-A448-1EB394E1B448}" srcOrd="5" destOrd="0" presId="urn:microsoft.com/office/officeart/2008/layout/LinedList"/>
    <dgm:cxn modelId="{DA563DFF-2751-40A3-A125-6FE9CAA20960}" type="presParOf" srcId="{E5DE86F2-E9DD-4DD2-A448-1EB394E1B448}" destId="{EE3F314F-0D69-4738-B30C-F1AAB8D37620}" srcOrd="0" destOrd="0" presId="urn:microsoft.com/office/officeart/2008/layout/LinedList"/>
    <dgm:cxn modelId="{75007756-D8CF-4460-88A5-90A56C8EE64E}" type="presParOf" srcId="{E5DE86F2-E9DD-4DD2-A448-1EB394E1B448}" destId="{34D26410-3B4D-4DD8-B4A4-6BE14F981B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D86AA3-F181-4085-96F5-ED530266AC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69C987-22B8-4D51-9A9B-58996D5F78F0}">
      <dgm:prSet/>
      <dgm:spPr/>
      <dgm:t>
        <a:bodyPr/>
        <a:lstStyle/>
        <a:p>
          <a:r>
            <a:rPr lang="en-US"/>
            <a:t>Automate FAQs, ticketing, and customer queries.</a:t>
          </a:r>
        </a:p>
      </dgm:t>
    </dgm:pt>
    <dgm:pt modelId="{FEC46D79-230A-4954-BFB1-5CA0A182CB90}" type="parTrans" cxnId="{060B2F36-7C77-464F-9866-34D7A11C75DC}">
      <dgm:prSet/>
      <dgm:spPr/>
      <dgm:t>
        <a:bodyPr/>
        <a:lstStyle/>
        <a:p>
          <a:endParaRPr lang="en-US"/>
        </a:p>
      </dgm:t>
    </dgm:pt>
    <dgm:pt modelId="{D5B3461D-2238-448E-A009-9F38DBF6FD13}" type="sibTrans" cxnId="{060B2F36-7C77-464F-9866-34D7A11C75DC}">
      <dgm:prSet/>
      <dgm:spPr/>
      <dgm:t>
        <a:bodyPr/>
        <a:lstStyle/>
        <a:p>
          <a:endParaRPr lang="en-US"/>
        </a:p>
      </dgm:t>
    </dgm:pt>
    <dgm:pt modelId="{20061615-64FC-44AB-9BAD-59244AA63DD8}">
      <dgm:prSet/>
      <dgm:spPr/>
      <dgm:t>
        <a:bodyPr/>
        <a:lstStyle/>
        <a:p>
          <a:r>
            <a:rPr lang="en-US"/>
            <a:t>Provide 24/7 support and reduce wait times.</a:t>
          </a:r>
        </a:p>
      </dgm:t>
    </dgm:pt>
    <dgm:pt modelId="{B0F33A5A-8422-4E37-9D67-BFAF4F244F9A}" type="parTrans" cxnId="{F1776E07-5BB1-4496-BE53-C83D11BDA232}">
      <dgm:prSet/>
      <dgm:spPr/>
      <dgm:t>
        <a:bodyPr/>
        <a:lstStyle/>
        <a:p>
          <a:endParaRPr lang="en-US"/>
        </a:p>
      </dgm:t>
    </dgm:pt>
    <dgm:pt modelId="{FB4E364A-0A10-4684-85E1-0845E17EE21C}" type="sibTrans" cxnId="{F1776E07-5BB1-4496-BE53-C83D11BDA232}">
      <dgm:prSet/>
      <dgm:spPr/>
      <dgm:t>
        <a:bodyPr/>
        <a:lstStyle/>
        <a:p>
          <a:endParaRPr lang="en-US"/>
        </a:p>
      </dgm:t>
    </dgm:pt>
    <dgm:pt modelId="{4356211F-CBA0-4FF9-9D70-0DF69968778C}">
      <dgm:prSet/>
      <dgm:spPr/>
      <dgm:t>
        <a:bodyPr/>
        <a:lstStyle/>
        <a:p>
          <a:r>
            <a:rPr lang="en-US"/>
            <a:t>Improve user satisfaction and reduce operational costs.</a:t>
          </a:r>
        </a:p>
      </dgm:t>
    </dgm:pt>
    <dgm:pt modelId="{2AFA0ABC-6308-48F7-9CE0-A0579F7D8910}" type="parTrans" cxnId="{FAAD9210-D59E-4CA3-A303-8D38B2AC4D2B}">
      <dgm:prSet/>
      <dgm:spPr/>
      <dgm:t>
        <a:bodyPr/>
        <a:lstStyle/>
        <a:p>
          <a:endParaRPr lang="en-US"/>
        </a:p>
      </dgm:t>
    </dgm:pt>
    <dgm:pt modelId="{9AD48454-6269-4A0D-A2CF-D096671264BD}" type="sibTrans" cxnId="{FAAD9210-D59E-4CA3-A303-8D38B2AC4D2B}">
      <dgm:prSet/>
      <dgm:spPr/>
      <dgm:t>
        <a:bodyPr/>
        <a:lstStyle/>
        <a:p>
          <a:endParaRPr lang="en-US"/>
        </a:p>
      </dgm:t>
    </dgm:pt>
    <dgm:pt modelId="{009E430B-9139-4CAC-96D6-CB33AEB3C518}" type="pres">
      <dgm:prSet presAssocID="{CED86AA3-F181-4085-96F5-ED530266ACA8}" presName="root" presStyleCnt="0">
        <dgm:presLayoutVars>
          <dgm:dir/>
          <dgm:resizeHandles val="exact"/>
        </dgm:presLayoutVars>
      </dgm:prSet>
      <dgm:spPr/>
    </dgm:pt>
    <dgm:pt modelId="{34493B6B-3C48-46C7-8A4C-517896D88A13}" type="pres">
      <dgm:prSet presAssocID="{BC69C987-22B8-4D51-9A9B-58996D5F78F0}" presName="compNode" presStyleCnt="0"/>
      <dgm:spPr/>
    </dgm:pt>
    <dgm:pt modelId="{CEBB0DBD-52C8-4FAB-BF00-21B474BA6B64}" type="pres">
      <dgm:prSet presAssocID="{BC69C987-22B8-4D51-9A9B-58996D5F78F0}" presName="bgRect" presStyleLbl="bgShp" presStyleIdx="0" presStyleCnt="3"/>
      <dgm:spPr/>
    </dgm:pt>
    <dgm:pt modelId="{91417EA8-43D3-4DC5-93EA-E278A107855B}" type="pres">
      <dgm:prSet presAssocID="{BC69C987-22B8-4D51-9A9B-58996D5F78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34DE2AA-7B14-4FBC-971B-7267C3D29FE0}" type="pres">
      <dgm:prSet presAssocID="{BC69C987-22B8-4D51-9A9B-58996D5F78F0}" presName="spaceRect" presStyleCnt="0"/>
      <dgm:spPr/>
    </dgm:pt>
    <dgm:pt modelId="{DFAED17A-B10C-4EA7-8DBD-5F0E08B3F52C}" type="pres">
      <dgm:prSet presAssocID="{BC69C987-22B8-4D51-9A9B-58996D5F78F0}" presName="parTx" presStyleLbl="revTx" presStyleIdx="0" presStyleCnt="3">
        <dgm:presLayoutVars>
          <dgm:chMax val="0"/>
          <dgm:chPref val="0"/>
        </dgm:presLayoutVars>
      </dgm:prSet>
      <dgm:spPr/>
    </dgm:pt>
    <dgm:pt modelId="{26972186-6D16-41E9-A0BA-5A1AA49FAEE1}" type="pres">
      <dgm:prSet presAssocID="{D5B3461D-2238-448E-A009-9F38DBF6FD13}" presName="sibTrans" presStyleCnt="0"/>
      <dgm:spPr/>
    </dgm:pt>
    <dgm:pt modelId="{F1938B57-BD2A-466D-AA4F-0792F3FB011D}" type="pres">
      <dgm:prSet presAssocID="{20061615-64FC-44AB-9BAD-59244AA63DD8}" presName="compNode" presStyleCnt="0"/>
      <dgm:spPr/>
    </dgm:pt>
    <dgm:pt modelId="{544C068D-CE17-4434-A0D1-B980961B7587}" type="pres">
      <dgm:prSet presAssocID="{20061615-64FC-44AB-9BAD-59244AA63DD8}" presName="bgRect" presStyleLbl="bgShp" presStyleIdx="1" presStyleCnt="3"/>
      <dgm:spPr/>
    </dgm:pt>
    <dgm:pt modelId="{B1C739B3-D4E2-4701-BE8A-D7301E09FA7D}" type="pres">
      <dgm:prSet presAssocID="{20061615-64FC-44AB-9BAD-59244AA63D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AEDFE7B-FA7C-4789-A476-5C27B8FCF2B5}" type="pres">
      <dgm:prSet presAssocID="{20061615-64FC-44AB-9BAD-59244AA63DD8}" presName="spaceRect" presStyleCnt="0"/>
      <dgm:spPr/>
    </dgm:pt>
    <dgm:pt modelId="{AC1288F0-48AC-4AE5-9F0C-D9630C0D6048}" type="pres">
      <dgm:prSet presAssocID="{20061615-64FC-44AB-9BAD-59244AA63DD8}" presName="parTx" presStyleLbl="revTx" presStyleIdx="1" presStyleCnt="3">
        <dgm:presLayoutVars>
          <dgm:chMax val="0"/>
          <dgm:chPref val="0"/>
        </dgm:presLayoutVars>
      </dgm:prSet>
      <dgm:spPr/>
    </dgm:pt>
    <dgm:pt modelId="{6B1767A7-71DB-468D-9CDD-A3767A026375}" type="pres">
      <dgm:prSet presAssocID="{FB4E364A-0A10-4684-85E1-0845E17EE21C}" presName="sibTrans" presStyleCnt="0"/>
      <dgm:spPr/>
    </dgm:pt>
    <dgm:pt modelId="{783AB7EC-9F1F-47BC-9967-4138B74528A2}" type="pres">
      <dgm:prSet presAssocID="{4356211F-CBA0-4FF9-9D70-0DF69968778C}" presName="compNode" presStyleCnt="0"/>
      <dgm:spPr/>
    </dgm:pt>
    <dgm:pt modelId="{1EF1FA6F-E70A-40BA-BBBC-969055E8FB53}" type="pres">
      <dgm:prSet presAssocID="{4356211F-CBA0-4FF9-9D70-0DF69968778C}" presName="bgRect" presStyleLbl="bgShp" presStyleIdx="2" presStyleCnt="3"/>
      <dgm:spPr/>
    </dgm:pt>
    <dgm:pt modelId="{66F4A82F-267C-48D2-91BF-B49932C46AF8}" type="pres">
      <dgm:prSet presAssocID="{4356211F-CBA0-4FF9-9D70-0DF6996877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6662184F-4C5E-4630-BE1F-0E0AD8A75461}" type="pres">
      <dgm:prSet presAssocID="{4356211F-CBA0-4FF9-9D70-0DF69968778C}" presName="spaceRect" presStyleCnt="0"/>
      <dgm:spPr/>
    </dgm:pt>
    <dgm:pt modelId="{DC03C6C1-E9FA-417C-BE3D-1233CB0A2BAA}" type="pres">
      <dgm:prSet presAssocID="{4356211F-CBA0-4FF9-9D70-0DF6996877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776E07-5BB1-4496-BE53-C83D11BDA232}" srcId="{CED86AA3-F181-4085-96F5-ED530266ACA8}" destId="{20061615-64FC-44AB-9BAD-59244AA63DD8}" srcOrd="1" destOrd="0" parTransId="{B0F33A5A-8422-4E37-9D67-BFAF4F244F9A}" sibTransId="{FB4E364A-0A10-4684-85E1-0845E17EE21C}"/>
    <dgm:cxn modelId="{FAAD9210-D59E-4CA3-A303-8D38B2AC4D2B}" srcId="{CED86AA3-F181-4085-96F5-ED530266ACA8}" destId="{4356211F-CBA0-4FF9-9D70-0DF69968778C}" srcOrd="2" destOrd="0" parTransId="{2AFA0ABC-6308-48F7-9CE0-A0579F7D8910}" sibTransId="{9AD48454-6269-4A0D-A2CF-D096671264BD}"/>
    <dgm:cxn modelId="{C642B122-3071-484B-8ACA-392B3A1F5DB4}" type="presOf" srcId="{20061615-64FC-44AB-9BAD-59244AA63DD8}" destId="{AC1288F0-48AC-4AE5-9F0C-D9630C0D6048}" srcOrd="0" destOrd="0" presId="urn:microsoft.com/office/officeart/2018/2/layout/IconVerticalSolidList"/>
    <dgm:cxn modelId="{060B2F36-7C77-464F-9866-34D7A11C75DC}" srcId="{CED86AA3-F181-4085-96F5-ED530266ACA8}" destId="{BC69C987-22B8-4D51-9A9B-58996D5F78F0}" srcOrd="0" destOrd="0" parTransId="{FEC46D79-230A-4954-BFB1-5CA0A182CB90}" sibTransId="{D5B3461D-2238-448E-A009-9F38DBF6FD13}"/>
    <dgm:cxn modelId="{70C17B56-4D68-4720-87FD-4232CE893422}" type="presOf" srcId="{CED86AA3-F181-4085-96F5-ED530266ACA8}" destId="{009E430B-9139-4CAC-96D6-CB33AEB3C518}" srcOrd="0" destOrd="0" presId="urn:microsoft.com/office/officeart/2018/2/layout/IconVerticalSolidList"/>
    <dgm:cxn modelId="{B283EA77-B55E-4B97-86F5-27CA78E349CB}" type="presOf" srcId="{BC69C987-22B8-4D51-9A9B-58996D5F78F0}" destId="{DFAED17A-B10C-4EA7-8DBD-5F0E08B3F52C}" srcOrd="0" destOrd="0" presId="urn:microsoft.com/office/officeart/2018/2/layout/IconVerticalSolidList"/>
    <dgm:cxn modelId="{70BA17BA-8FD4-4F4F-BC5E-7CBFD91E74CA}" type="presOf" srcId="{4356211F-CBA0-4FF9-9D70-0DF69968778C}" destId="{DC03C6C1-E9FA-417C-BE3D-1233CB0A2BAA}" srcOrd="0" destOrd="0" presId="urn:microsoft.com/office/officeart/2018/2/layout/IconVerticalSolidList"/>
    <dgm:cxn modelId="{0D6CEC32-2B80-43AC-9618-44E1C6301CF9}" type="presParOf" srcId="{009E430B-9139-4CAC-96D6-CB33AEB3C518}" destId="{34493B6B-3C48-46C7-8A4C-517896D88A13}" srcOrd="0" destOrd="0" presId="urn:microsoft.com/office/officeart/2018/2/layout/IconVerticalSolidList"/>
    <dgm:cxn modelId="{1B4B6C4E-675E-4270-9ED0-F6653EAC7DF2}" type="presParOf" srcId="{34493B6B-3C48-46C7-8A4C-517896D88A13}" destId="{CEBB0DBD-52C8-4FAB-BF00-21B474BA6B64}" srcOrd="0" destOrd="0" presId="urn:microsoft.com/office/officeart/2018/2/layout/IconVerticalSolidList"/>
    <dgm:cxn modelId="{F8F8F6D2-B387-411B-8612-28CEF31F5B7B}" type="presParOf" srcId="{34493B6B-3C48-46C7-8A4C-517896D88A13}" destId="{91417EA8-43D3-4DC5-93EA-E278A107855B}" srcOrd="1" destOrd="0" presId="urn:microsoft.com/office/officeart/2018/2/layout/IconVerticalSolidList"/>
    <dgm:cxn modelId="{1EA26F2F-DCB5-4EBA-8E68-B1357A005B81}" type="presParOf" srcId="{34493B6B-3C48-46C7-8A4C-517896D88A13}" destId="{C34DE2AA-7B14-4FBC-971B-7267C3D29FE0}" srcOrd="2" destOrd="0" presId="urn:microsoft.com/office/officeart/2018/2/layout/IconVerticalSolidList"/>
    <dgm:cxn modelId="{3CFC6309-887F-4B96-A8FF-CA87C8E58637}" type="presParOf" srcId="{34493B6B-3C48-46C7-8A4C-517896D88A13}" destId="{DFAED17A-B10C-4EA7-8DBD-5F0E08B3F52C}" srcOrd="3" destOrd="0" presId="urn:microsoft.com/office/officeart/2018/2/layout/IconVerticalSolidList"/>
    <dgm:cxn modelId="{9C30BDED-72C1-44D2-AF64-042EB6F38159}" type="presParOf" srcId="{009E430B-9139-4CAC-96D6-CB33AEB3C518}" destId="{26972186-6D16-41E9-A0BA-5A1AA49FAEE1}" srcOrd="1" destOrd="0" presId="urn:microsoft.com/office/officeart/2018/2/layout/IconVerticalSolidList"/>
    <dgm:cxn modelId="{E669364A-8F16-48B0-85E0-3637A80EEA69}" type="presParOf" srcId="{009E430B-9139-4CAC-96D6-CB33AEB3C518}" destId="{F1938B57-BD2A-466D-AA4F-0792F3FB011D}" srcOrd="2" destOrd="0" presId="urn:microsoft.com/office/officeart/2018/2/layout/IconVerticalSolidList"/>
    <dgm:cxn modelId="{6A3DD345-DB1D-4250-9EA2-51F924F54F44}" type="presParOf" srcId="{F1938B57-BD2A-466D-AA4F-0792F3FB011D}" destId="{544C068D-CE17-4434-A0D1-B980961B7587}" srcOrd="0" destOrd="0" presId="urn:microsoft.com/office/officeart/2018/2/layout/IconVerticalSolidList"/>
    <dgm:cxn modelId="{262FB82C-844F-4482-9F6D-41BA3DBA52DE}" type="presParOf" srcId="{F1938B57-BD2A-466D-AA4F-0792F3FB011D}" destId="{B1C739B3-D4E2-4701-BE8A-D7301E09FA7D}" srcOrd="1" destOrd="0" presId="urn:microsoft.com/office/officeart/2018/2/layout/IconVerticalSolidList"/>
    <dgm:cxn modelId="{0A8A21ED-FF75-4EBB-A7D0-B922527E3257}" type="presParOf" srcId="{F1938B57-BD2A-466D-AA4F-0792F3FB011D}" destId="{3AEDFE7B-FA7C-4789-A476-5C27B8FCF2B5}" srcOrd="2" destOrd="0" presId="urn:microsoft.com/office/officeart/2018/2/layout/IconVerticalSolidList"/>
    <dgm:cxn modelId="{28E24807-3A8F-4087-BAEA-C7A64C198F45}" type="presParOf" srcId="{F1938B57-BD2A-466D-AA4F-0792F3FB011D}" destId="{AC1288F0-48AC-4AE5-9F0C-D9630C0D6048}" srcOrd="3" destOrd="0" presId="urn:microsoft.com/office/officeart/2018/2/layout/IconVerticalSolidList"/>
    <dgm:cxn modelId="{2A9D44B8-7AAB-4073-BDC2-B3A00E854F77}" type="presParOf" srcId="{009E430B-9139-4CAC-96D6-CB33AEB3C518}" destId="{6B1767A7-71DB-468D-9CDD-A3767A026375}" srcOrd="3" destOrd="0" presId="urn:microsoft.com/office/officeart/2018/2/layout/IconVerticalSolidList"/>
    <dgm:cxn modelId="{3409E5CD-5985-4688-805D-C4793534E41C}" type="presParOf" srcId="{009E430B-9139-4CAC-96D6-CB33AEB3C518}" destId="{783AB7EC-9F1F-47BC-9967-4138B74528A2}" srcOrd="4" destOrd="0" presId="urn:microsoft.com/office/officeart/2018/2/layout/IconVerticalSolidList"/>
    <dgm:cxn modelId="{89554018-FC04-4ABC-AB9F-C8F2790BBFC9}" type="presParOf" srcId="{783AB7EC-9F1F-47BC-9967-4138B74528A2}" destId="{1EF1FA6F-E70A-40BA-BBBC-969055E8FB53}" srcOrd="0" destOrd="0" presId="urn:microsoft.com/office/officeart/2018/2/layout/IconVerticalSolidList"/>
    <dgm:cxn modelId="{721B9156-A35D-4B01-91FD-C79B82ECC6EB}" type="presParOf" srcId="{783AB7EC-9F1F-47BC-9967-4138B74528A2}" destId="{66F4A82F-267C-48D2-91BF-B49932C46AF8}" srcOrd="1" destOrd="0" presId="urn:microsoft.com/office/officeart/2018/2/layout/IconVerticalSolidList"/>
    <dgm:cxn modelId="{09572065-82DE-4449-9068-4BA5A6283299}" type="presParOf" srcId="{783AB7EC-9F1F-47BC-9967-4138B74528A2}" destId="{6662184F-4C5E-4630-BE1F-0E0AD8A75461}" srcOrd="2" destOrd="0" presId="urn:microsoft.com/office/officeart/2018/2/layout/IconVerticalSolidList"/>
    <dgm:cxn modelId="{7CCB499D-C649-45D7-BDF8-8F18A3B73BCF}" type="presParOf" srcId="{783AB7EC-9F1F-47BC-9967-4138B74528A2}" destId="{DC03C6C1-E9FA-417C-BE3D-1233CB0A2B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F6A9C7-1DD9-421F-ACD0-B6EA9E63F9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B1AED9-1919-4FC9-8F8E-6F30B0C7A9E6}">
      <dgm:prSet/>
      <dgm:spPr/>
      <dgm:t>
        <a:bodyPr/>
        <a:lstStyle/>
        <a:p>
          <a:r>
            <a:rPr lang="en-US"/>
            <a:t>Recommends products based on behavior and preferences.</a:t>
          </a:r>
        </a:p>
      </dgm:t>
    </dgm:pt>
    <dgm:pt modelId="{AC159B94-1595-4335-91D5-60C2892CBAEC}" type="parTrans" cxnId="{C0A851C0-FD4F-4919-AD28-C0E4142091A5}">
      <dgm:prSet/>
      <dgm:spPr/>
      <dgm:t>
        <a:bodyPr/>
        <a:lstStyle/>
        <a:p>
          <a:endParaRPr lang="en-US"/>
        </a:p>
      </dgm:t>
    </dgm:pt>
    <dgm:pt modelId="{6044BE9F-11CB-4992-BED2-A052AD22C425}" type="sibTrans" cxnId="{C0A851C0-FD4F-4919-AD28-C0E4142091A5}">
      <dgm:prSet/>
      <dgm:spPr/>
      <dgm:t>
        <a:bodyPr/>
        <a:lstStyle/>
        <a:p>
          <a:endParaRPr lang="en-US"/>
        </a:p>
      </dgm:t>
    </dgm:pt>
    <dgm:pt modelId="{7538C6DD-A2E9-4B66-809C-C598077ABF57}">
      <dgm:prSet/>
      <dgm:spPr/>
      <dgm:t>
        <a:bodyPr/>
        <a:lstStyle/>
        <a:p>
          <a:r>
            <a:rPr lang="en-US"/>
            <a:t>Assists with order tracking, returns, and promotions.</a:t>
          </a:r>
        </a:p>
      </dgm:t>
    </dgm:pt>
    <dgm:pt modelId="{A9A65669-B848-4F2D-8682-49337FEEE531}" type="parTrans" cxnId="{FD49A339-0D7E-405C-B548-60B3A3C57732}">
      <dgm:prSet/>
      <dgm:spPr/>
      <dgm:t>
        <a:bodyPr/>
        <a:lstStyle/>
        <a:p>
          <a:endParaRPr lang="en-US"/>
        </a:p>
      </dgm:t>
    </dgm:pt>
    <dgm:pt modelId="{B5F58834-CAE1-4223-BAEB-6816D7B6464F}" type="sibTrans" cxnId="{FD49A339-0D7E-405C-B548-60B3A3C57732}">
      <dgm:prSet/>
      <dgm:spPr/>
      <dgm:t>
        <a:bodyPr/>
        <a:lstStyle/>
        <a:p>
          <a:endParaRPr lang="en-US"/>
        </a:p>
      </dgm:t>
    </dgm:pt>
    <dgm:pt modelId="{562D1BA1-EB0B-4F32-A387-8DC2783DFA4C}">
      <dgm:prSet/>
      <dgm:spPr/>
      <dgm:t>
        <a:bodyPr/>
        <a:lstStyle/>
        <a:p>
          <a:r>
            <a:rPr lang="en-US"/>
            <a:t>Example: Sephora’s virtual artist and H&amp;M’s style bot.</a:t>
          </a:r>
        </a:p>
      </dgm:t>
    </dgm:pt>
    <dgm:pt modelId="{D826BC9C-4CEF-4EC9-AC7A-5322EF3D8955}" type="parTrans" cxnId="{923210A2-9705-406C-BADC-B82EA9FFB02B}">
      <dgm:prSet/>
      <dgm:spPr/>
      <dgm:t>
        <a:bodyPr/>
        <a:lstStyle/>
        <a:p>
          <a:endParaRPr lang="en-US"/>
        </a:p>
      </dgm:t>
    </dgm:pt>
    <dgm:pt modelId="{1353B934-3788-45F0-81FC-6FF68FB78C66}" type="sibTrans" cxnId="{923210A2-9705-406C-BADC-B82EA9FFB02B}">
      <dgm:prSet/>
      <dgm:spPr/>
      <dgm:t>
        <a:bodyPr/>
        <a:lstStyle/>
        <a:p>
          <a:endParaRPr lang="en-US"/>
        </a:p>
      </dgm:t>
    </dgm:pt>
    <dgm:pt modelId="{25F37589-F305-49D9-8298-37CBD4FF07BB}" type="pres">
      <dgm:prSet presAssocID="{FBF6A9C7-1DD9-421F-ACD0-B6EA9E63F9D6}" presName="root" presStyleCnt="0">
        <dgm:presLayoutVars>
          <dgm:dir/>
          <dgm:resizeHandles val="exact"/>
        </dgm:presLayoutVars>
      </dgm:prSet>
      <dgm:spPr/>
    </dgm:pt>
    <dgm:pt modelId="{2C25852B-EF87-4BAC-9BC1-C66BB913D0A7}" type="pres">
      <dgm:prSet presAssocID="{52B1AED9-1919-4FC9-8F8E-6F30B0C7A9E6}" presName="compNode" presStyleCnt="0"/>
      <dgm:spPr/>
    </dgm:pt>
    <dgm:pt modelId="{05CCB327-0EFB-4DE2-B684-D8D272F060AC}" type="pres">
      <dgm:prSet presAssocID="{52B1AED9-1919-4FC9-8F8E-6F30B0C7A9E6}" presName="bgRect" presStyleLbl="bgShp" presStyleIdx="0" presStyleCnt="3"/>
      <dgm:spPr/>
    </dgm:pt>
    <dgm:pt modelId="{19FFDC94-379C-4857-B248-9A4FD31C39D5}" type="pres">
      <dgm:prSet presAssocID="{52B1AED9-1919-4FC9-8F8E-6F30B0C7A9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E3AC2626-3B75-44C2-99FE-B78CC33B97F5}" type="pres">
      <dgm:prSet presAssocID="{52B1AED9-1919-4FC9-8F8E-6F30B0C7A9E6}" presName="spaceRect" presStyleCnt="0"/>
      <dgm:spPr/>
    </dgm:pt>
    <dgm:pt modelId="{A7DE01D3-0BCF-4FF9-AE33-FEB4FA94F9A2}" type="pres">
      <dgm:prSet presAssocID="{52B1AED9-1919-4FC9-8F8E-6F30B0C7A9E6}" presName="parTx" presStyleLbl="revTx" presStyleIdx="0" presStyleCnt="3">
        <dgm:presLayoutVars>
          <dgm:chMax val="0"/>
          <dgm:chPref val="0"/>
        </dgm:presLayoutVars>
      </dgm:prSet>
      <dgm:spPr/>
    </dgm:pt>
    <dgm:pt modelId="{EE7A7330-7BF7-492A-9A9B-A42DD90D37D9}" type="pres">
      <dgm:prSet presAssocID="{6044BE9F-11CB-4992-BED2-A052AD22C425}" presName="sibTrans" presStyleCnt="0"/>
      <dgm:spPr/>
    </dgm:pt>
    <dgm:pt modelId="{9D23F685-4C93-464A-9526-05B28B1BA71B}" type="pres">
      <dgm:prSet presAssocID="{7538C6DD-A2E9-4B66-809C-C598077ABF57}" presName="compNode" presStyleCnt="0"/>
      <dgm:spPr/>
    </dgm:pt>
    <dgm:pt modelId="{563D5437-E9D3-4B15-94F1-9D2BE5AD83C8}" type="pres">
      <dgm:prSet presAssocID="{7538C6DD-A2E9-4B66-809C-C598077ABF57}" presName="bgRect" presStyleLbl="bgShp" presStyleIdx="1" presStyleCnt="3"/>
      <dgm:spPr/>
    </dgm:pt>
    <dgm:pt modelId="{6F6F4DB8-A4F5-4863-8ECE-113567C1B8A4}" type="pres">
      <dgm:prSet presAssocID="{7538C6DD-A2E9-4B66-809C-C598077ABF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69076E1E-9758-4BE4-AB63-9E611FC7F357}" type="pres">
      <dgm:prSet presAssocID="{7538C6DD-A2E9-4B66-809C-C598077ABF57}" presName="spaceRect" presStyleCnt="0"/>
      <dgm:spPr/>
    </dgm:pt>
    <dgm:pt modelId="{8855686D-E8E4-41A5-AD9A-67CD217DF1B1}" type="pres">
      <dgm:prSet presAssocID="{7538C6DD-A2E9-4B66-809C-C598077ABF57}" presName="parTx" presStyleLbl="revTx" presStyleIdx="1" presStyleCnt="3">
        <dgm:presLayoutVars>
          <dgm:chMax val="0"/>
          <dgm:chPref val="0"/>
        </dgm:presLayoutVars>
      </dgm:prSet>
      <dgm:spPr/>
    </dgm:pt>
    <dgm:pt modelId="{BD4801E8-E293-4ABC-ABC6-A34B0E033EBC}" type="pres">
      <dgm:prSet presAssocID="{B5F58834-CAE1-4223-BAEB-6816D7B6464F}" presName="sibTrans" presStyleCnt="0"/>
      <dgm:spPr/>
    </dgm:pt>
    <dgm:pt modelId="{4C4B6174-736E-4EEF-9067-52ABA341816E}" type="pres">
      <dgm:prSet presAssocID="{562D1BA1-EB0B-4F32-A387-8DC2783DFA4C}" presName="compNode" presStyleCnt="0"/>
      <dgm:spPr/>
    </dgm:pt>
    <dgm:pt modelId="{C217BF35-2837-48A6-87C0-85164F29BED8}" type="pres">
      <dgm:prSet presAssocID="{562D1BA1-EB0B-4F32-A387-8DC2783DFA4C}" presName="bgRect" presStyleLbl="bgShp" presStyleIdx="2" presStyleCnt="3"/>
      <dgm:spPr/>
    </dgm:pt>
    <dgm:pt modelId="{82578514-3CFB-4FD6-935B-83CE6C7CC2A7}" type="pres">
      <dgm:prSet presAssocID="{562D1BA1-EB0B-4F32-A387-8DC2783DFA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C6994282-AA2D-415C-A33F-FC97A093DC01}" type="pres">
      <dgm:prSet presAssocID="{562D1BA1-EB0B-4F32-A387-8DC2783DFA4C}" presName="spaceRect" presStyleCnt="0"/>
      <dgm:spPr/>
    </dgm:pt>
    <dgm:pt modelId="{FB15088C-17B4-42A4-9B77-952D9ADDE6C0}" type="pres">
      <dgm:prSet presAssocID="{562D1BA1-EB0B-4F32-A387-8DC2783DFA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194F0C-62D7-4BDA-B3E1-FB38A0849DC7}" type="presOf" srcId="{562D1BA1-EB0B-4F32-A387-8DC2783DFA4C}" destId="{FB15088C-17B4-42A4-9B77-952D9ADDE6C0}" srcOrd="0" destOrd="0" presId="urn:microsoft.com/office/officeart/2018/2/layout/IconVerticalSolidList"/>
    <dgm:cxn modelId="{FD49A339-0D7E-405C-B548-60B3A3C57732}" srcId="{FBF6A9C7-1DD9-421F-ACD0-B6EA9E63F9D6}" destId="{7538C6DD-A2E9-4B66-809C-C598077ABF57}" srcOrd="1" destOrd="0" parTransId="{A9A65669-B848-4F2D-8682-49337FEEE531}" sibTransId="{B5F58834-CAE1-4223-BAEB-6816D7B6464F}"/>
    <dgm:cxn modelId="{A0C75145-3F80-4775-AFDB-312B2BBE9801}" type="presOf" srcId="{7538C6DD-A2E9-4B66-809C-C598077ABF57}" destId="{8855686D-E8E4-41A5-AD9A-67CD217DF1B1}" srcOrd="0" destOrd="0" presId="urn:microsoft.com/office/officeart/2018/2/layout/IconVerticalSolidList"/>
    <dgm:cxn modelId="{923210A2-9705-406C-BADC-B82EA9FFB02B}" srcId="{FBF6A9C7-1DD9-421F-ACD0-B6EA9E63F9D6}" destId="{562D1BA1-EB0B-4F32-A387-8DC2783DFA4C}" srcOrd="2" destOrd="0" parTransId="{D826BC9C-4CEF-4EC9-AC7A-5322EF3D8955}" sibTransId="{1353B934-3788-45F0-81FC-6FF68FB78C66}"/>
    <dgm:cxn modelId="{C0A851C0-FD4F-4919-AD28-C0E4142091A5}" srcId="{FBF6A9C7-1DD9-421F-ACD0-B6EA9E63F9D6}" destId="{52B1AED9-1919-4FC9-8F8E-6F30B0C7A9E6}" srcOrd="0" destOrd="0" parTransId="{AC159B94-1595-4335-91D5-60C2892CBAEC}" sibTransId="{6044BE9F-11CB-4992-BED2-A052AD22C425}"/>
    <dgm:cxn modelId="{E343DAD2-4B19-4721-B5DA-1F44260031C7}" type="presOf" srcId="{FBF6A9C7-1DD9-421F-ACD0-B6EA9E63F9D6}" destId="{25F37589-F305-49D9-8298-37CBD4FF07BB}" srcOrd="0" destOrd="0" presId="urn:microsoft.com/office/officeart/2018/2/layout/IconVerticalSolidList"/>
    <dgm:cxn modelId="{01CB92FA-C48E-45E3-90B3-DA1D2E8B2DB1}" type="presOf" srcId="{52B1AED9-1919-4FC9-8F8E-6F30B0C7A9E6}" destId="{A7DE01D3-0BCF-4FF9-AE33-FEB4FA94F9A2}" srcOrd="0" destOrd="0" presId="urn:microsoft.com/office/officeart/2018/2/layout/IconVerticalSolidList"/>
    <dgm:cxn modelId="{1299B096-4D7F-433F-976A-0E59AC82AAC5}" type="presParOf" srcId="{25F37589-F305-49D9-8298-37CBD4FF07BB}" destId="{2C25852B-EF87-4BAC-9BC1-C66BB913D0A7}" srcOrd="0" destOrd="0" presId="urn:microsoft.com/office/officeart/2018/2/layout/IconVerticalSolidList"/>
    <dgm:cxn modelId="{5078DAC3-2DE7-4395-AC80-ED9048CA758C}" type="presParOf" srcId="{2C25852B-EF87-4BAC-9BC1-C66BB913D0A7}" destId="{05CCB327-0EFB-4DE2-B684-D8D272F060AC}" srcOrd="0" destOrd="0" presId="urn:microsoft.com/office/officeart/2018/2/layout/IconVerticalSolidList"/>
    <dgm:cxn modelId="{779EFD54-F40E-49FF-BC9B-F1204394094D}" type="presParOf" srcId="{2C25852B-EF87-4BAC-9BC1-C66BB913D0A7}" destId="{19FFDC94-379C-4857-B248-9A4FD31C39D5}" srcOrd="1" destOrd="0" presId="urn:microsoft.com/office/officeart/2018/2/layout/IconVerticalSolidList"/>
    <dgm:cxn modelId="{D9E79179-92B5-4C1E-89ED-445767ED4583}" type="presParOf" srcId="{2C25852B-EF87-4BAC-9BC1-C66BB913D0A7}" destId="{E3AC2626-3B75-44C2-99FE-B78CC33B97F5}" srcOrd="2" destOrd="0" presId="urn:microsoft.com/office/officeart/2018/2/layout/IconVerticalSolidList"/>
    <dgm:cxn modelId="{64B5C1F3-8384-488A-9BCA-6310BF634307}" type="presParOf" srcId="{2C25852B-EF87-4BAC-9BC1-C66BB913D0A7}" destId="{A7DE01D3-0BCF-4FF9-AE33-FEB4FA94F9A2}" srcOrd="3" destOrd="0" presId="urn:microsoft.com/office/officeart/2018/2/layout/IconVerticalSolidList"/>
    <dgm:cxn modelId="{F5C26A7D-99CE-4C0F-8D6C-DDF1CD6C5CDC}" type="presParOf" srcId="{25F37589-F305-49D9-8298-37CBD4FF07BB}" destId="{EE7A7330-7BF7-492A-9A9B-A42DD90D37D9}" srcOrd="1" destOrd="0" presId="urn:microsoft.com/office/officeart/2018/2/layout/IconVerticalSolidList"/>
    <dgm:cxn modelId="{F7C70488-7B5A-447A-9AF1-75C2C46F16FF}" type="presParOf" srcId="{25F37589-F305-49D9-8298-37CBD4FF07BB}" destId="{9D23F685-4C93-464A-9526-05B28B1BA71B}" srcOrd="2" destOrd="0" presId="urn:microsoft.com/office/officeart/2018/2/layout/IconVerticalSolidList"/>
    <dgm:cxn modelId="{4E75135B-E693-444F-B7E4-371F888D2E44}" type="presParOf" srcId="{9D23F685-4C93-464A-9526-05B28B1BA71B}" destId="{563D5437-E9D3-4B15-94F1-9D2BE5AD83C8}" srcOrd="0" destOrd="0" presId="urn:microsoft.com/office/officeart/2018/2/layout/IconVerticalSolidList"/>
    <dgm:cxn modelId="{2DE59BA4-688C-4AE1-A2D3-A4C20B1DAE8D}" type="presParOf" srcId="{9D23F685-4C93-464A-9526-05B28B1BA71B}" destId="{6F6F4DB8-A4F5-4863-8ECE-113567C1B8A4}" srcOrd="1" destOrd="0" presId="urn:microsoft.com/office/officeart/2018/2/layout/IconVerticalSolidList"/>
    <dgm:cxn modelId="{1625E0FB-5B07-4940-AFA5-87213244EC2D}" type="presParOf" srcId="{9D23F685-4C93-464A-9526-05B28B1BA71B}" destId="{69076E1E-9758-4BE4-AB63-9E611FC7F357}" srcOrd="2" destOrd="0" presId="urn:microsoft.com/office/officeart/2018/2/layout/IconVerticalSolidList"/>
    <dgm:cxn modelId="{3529FE06-ACA6-4C9B-8E85-F2A6CDBBBA83}" type="presParOf" srcId="{9D23F685-4C93-464A-9526-05B28B1BA71B}" destId="{8855686D-E8E4-41A5-AD9A-67CD217DF1B1}" srcOrd="3" destOrd="0" presId="urn:microsoft.com/office/officeart/2018/2/layout/IconVerticalSolidList"/>
    <dgm:cxn modelId="{B996B716-CD6D-482F-9F57-F9F676D2AEF5}" type="presParOf" srcId="{25F37589-F305-49D9-8298-37CBD4FF07BB}" destId="{BD4801E8-E293-4ABC-ABC6-A34B0E033EBC}" srcOrd="3" destOrd="0" presId="urn:microsoft.com/office/officeart/2018/2/layout/IconVerticalSolidList"/>
    <dgm:cxn modelId="{B4A9993F-60D6-40C3-A999-70FF98032794}" type="presParOf" srcId="{25F37589-F305-49D9-8298-37CBD4FF07BB}" destId="{4C4B6174-736E-4EEF-9067-52ABA341816E}" srcOrd="4" destOrd="0" presId="urn:microsoft.com/office/officeart/2018/2/layout/IconVerticalSolidList"/>
    <dgm:cxn modelId="{8CB4F39E-F4BF-4661-8B33-7C035A26C797}" type="presParOf" srcId="{4C4B6174-736E-4EEF-9067-52ABA341816E}" destId="{C217BF35-2837-48A6-87C0-85164F29BED8}" srcOrd="0" destOrd="0" presId="urn:microsoft.com/office/officeart/2018/2/layout/IconVerticalSolidList"/>
    <dgm:cxn modelId="{11488538-9293-44D4-82A0-E349DF986955}" type="presParOf" srcId="{4C4B6174-736E-4EEF-9067-52ABA341816E}" destId="{82578514-3CFB-4FD6-935B-83CE6C7CC2A7}" srcOrd="1" destOrd="0" presId="urn:microsoft.com/office/officeart/2018/2/layout/IconVerticalSolidList"/>
    <dgm:cxn modelId="{60522B29-2650-401C-A4D6-4239F969569F}" type="presParOf" srcId="{4C4B6174-736E-4EEF-9067-52ABA341816E}" destId="{C6994282-AA2D-415C-A33F-FC97A093DC01}" srcOrd="2" destOrd="0" presId="urn:microsoft.com/office/officeart/2018/2/layout/IconVerticalSolidList"/>
    <dgm:cxn modelId="{8341F16D-BE88-419D-BB4F-CBA19C3F576D}" type="presParOf" srcId="{4C4B6174-736E-4EEF-9067-52ABA341816E}" destId="{FB15088C-17B4-42A4-9B77-952D9ADDE6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EE219-A2B7-4567-A9CE-818B1569364D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FDAF4-3E7E-4227-B915-D24AF80B86F1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44754-AFF2-4FDA-8F79-8C5DAD1A7102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chatbot is an AI-based or rule-based program that interacts with users through text or voice.</a:t>
          </a:r>
        </a:p>
      </dsp:txBody>
      <dsp:txXfrm>
        <a:off x="1437631" y="531"/>
        <a:ext cx="6449068" cy="1244702"/>
      </dsp:txXfrm>
    </dsp:sp>
    <dsp:sp modelId="{AF48F1F7-1C86-4789-AED5-FF5FF8CF4836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5E131-FB82-4F60-8F12-2912E4623056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2882-FEAE-440A-9460-DC6C58DCF9ED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simulates human conversation to help users perform tasks or get information.</a:t>
          </a:r>
        </a:p>
      </dsp:txBody>
      <dsp:txXfrm>
        <a:off x="1437631" y="1556410"/>
        <a:ext cx="6449068" cy="1244702"/>
      </dsp:txXfrm>
    </dsp:sp>
    <dsp:sp modelId="{7922077C-1B98-4A2D-A961-6C74557CFC21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AC88F-3CE8-47BF-A104-79479DA98C9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AFB78-5D0F-4B6E-86E5-64AFD81BDF00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Used on websites, apps, and messaging platforms for instant communication.</a:t>
          </a:r>
        </a:p>
      </dsp:txBody>
      <dsp:txXfrm>
        <a:off x="1437631" y="3112289"/>
        <a:ext cx="6449068" cy="1244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72D9-4CA2-43F3-B9F8-6956B0B4FD6D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DB541-A5EB-4D2A-BDD0-2366289302F9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0177-902F-4B74-851F-7BDB573715DC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Voice: Natural, fast, and hands-free – great for multitasking.</a:t>
          </a:r>
        </a:p>
      </dsp:txBody>
      <dsp:txXfrm>
        <a:off x="1939533" y="717"/>
        <a:ext cx="2786667" cy="1679249"/>
      </dsp:txXfrm>
    </dsp:sp>
    <dsp:sp modelId="{E15523DA-A911-45B5-B05E-554F3409C214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13D9C-8275-4BD9-8A52-97198E3BA7C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4F378-07D5-41A8-8442-AD33D9BAA2CB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Text: Private, detailed, better for complex tasks.</a:t>
          </a:r>
        </a:p>
      </dsp:txBody>
      <dsp:txXfrm>
        <a:off x="1939533" y="2099779"/>
        <a:ext cx="2786667" cy="1679249"/>
      </dsp:txXfrm>
    </dsp:sp>
    <dsp:sp modelId="{E54A8BF4-53F1-4F2B-BF6E-21B08C48EB16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F5D9D-245D-4997-AE27-F18F9EF0915C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0C4B2-BA53-4B2B-8BBF-42B9D79DCED1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Future: Hybrid systems combining both modes.</a:t>
          </a:r>
        </a:p>
      </dsp:txBody>
      <dsp:txXfrm>
        <a:off x="1939533" y="4198841"/>
        <a:ext cx="2786667" cy="16792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B1F84-3FF7-401B-B980-FB34D1FB3E5A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E20B9-C270-401F-8795-0977E426242C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42D39-0D80-4029-97D2-D6E9B2386F0E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NLP and translation to support multiple languages.</a:t>
          </a:r>
        </a:p>
      </dsp:txBody>
      <dsp:txXfrm>
        <a:off x="1939533" y="717"/>
        <a:ext cx="2786667" cy="1679249"/>
      </dsp:txXfrm>
    </dsp:sp>
    <dsp:sp modelId="{C5F43597-8C90-4705-A5FD-BE8F0B38147A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170D7-2ED7-47BB-89BB-A05C19C0EDFC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E69F-ABFA-4767-92AF-0BFF813E9A79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Enable businesses to reach global audiences.</a:t>
          </a:r>
        </a:p>
      </dsp:txBody>
      <dsp:txXfrm>
        <a:off x="1939533" y="2099779"/>
        <a:ext cx="2786667" cy="1679249"/>
      </dsp:txXfrm>
    </dsp:sp>
    <dsp:sp modelId="{738D697D-0C6C-4ECC-8E0E-024DD1A3E150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EF3B4-CE53-40B3-A6DC-440A19736E24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CE0A-B6A0-48E4-AF98-2713867708D5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Adjust tone and phrasing based on cultural context.</a:t>
          </a:r>
        </a:p>
      </dsp:txBody>
      <dsp:txXfrm>
        <a:off x="1939533" y="4198841"/>
        <a:ext cx="2786667" cy="16792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6148-B460-4E5E-B863-97BFF9961E8A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66FA2-E19B-45F9-B115-F0CE053BF72A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DA930-FD40-4C40-9D64-B9D4137FB9BC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Assist in teaching, answering questions, and automating grading.</a:t>
          </a:r>
        </a:p>
      </dsp:txBody>
      <dsp:txXfrm>
        <a:off x="1939533" y="717"/>
        <a:ext cx="2786667" cy="1679249"/>
      </dsp:txXfrm>
    </dsp:sp>
    <dsp:sp modelId="{34563D88-C4AB-4EA2-9A7C-91A1EEA25874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EA0A5-D691-4631-9B67-DAFC3219B8EC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9239-D6F8-4ED7-948E-2F573F78DE89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personalized learning and tutoring support.</a:t>
          </a:r>
        </a:p>
      </dsp:txBody>
      <dsp:txXfrm>
        <a:off x="1939533" y="2099779"/>
        <a:ext cx="2786667" cy="1679249"/>
      </dsp:txXfrm>
    </dsp:sp>
    <dsp:sp modelId="{720F6061-6DF6-4E11-9774-97B96C2E9824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51D48-A0E7-44F2-A0CF-5F7B7F07A46A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E388A-F124-4703-8ACA-0FBA97BDE216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Example: Jill Watson – AI teaching assistant at Georgia Tech.</a:t>
          </a:r>
        </a:p>
      </dsp:txBody>
      <dsp:txXfrm>
        <a:off x="1939533" y="4198841"/>
        <a:ext cx="2786667" cy="16792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1F8CA-478A-4711-9938-8D1444D7BD2C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F1B7-3825-4EE8-ABB6-59D2CB4A9E1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166BD-CA11-47F4-A4EC-1928C7CF4A49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Book appointments, send reminders, and track medication schedules.</a:t>
          </a:r>
        </a:p>
      </dsp:txBody>
      <dsp:txXfrm>
        <a:off x="1939533" y="717"/>
        <a:ext cx="2786667" cy="1679249"/>
      </dsp:txXfrm>
    </dsp:sp>
    <dsp:sp modelId="{C546A012-1B7A-4A56-A418-2D27CED0D5C9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9B232-9061-453F-AB50-3CD78D43E9AE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58DCC-679B-4FAD-90D7-90B40EB9A2D7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basic symptom checks and mental health support (Woebot, Wysa).</a:t>
          </a:r>
        </a:p>
      </dsp:txBody>
      <dsp:txXfrm>
        <a:off x="1939533" y="2099779"/>
        <a:ext cx="2786667" cy="1679249"/>
      </dsp:txXfrm>
    </dsp:sp>
    <dsp:sp modelId="{8E19ABA7-533F-4337-AA89-9409785ECB40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E75DA-B796-4CBA-93BB-58F5572D2116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F423B-6E17-4873-B810-F97B94F4DF23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Reduce administrative workload in hospitals.</a:t>
          </a:r>
        </a:p>
      </dsp:txBody>
      <dsp:txXfrm>
        <a:off x="1939533" y="4198841"/>
        <a:ext cx="2786667" cy="16792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9BE2-5AC6-4DFD-AC05-D335D77E2169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201A9-EAA9-4566-928C-3A3F12192A66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04D60-7B63-430A-9A67-A33AB8ADD95A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Struggle with emotions, sarcasm, and complex context.</a:t>
          </a:r>
        </a:p>
      </dsp:txBody>
      <dsp:txXfrm>
        <a:off x="1939533" y="717"/>
        <a:ext cx="2786667" cy="1679249"/>
      </dsp:txXfrm>
    </dsp:sp>
    <dsp:sp modelId="{A9A4A5E9-BABE-47CE-A447-02CEF7CC124E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75D6E-E7D9-4437-ABB2-70569882E4D3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A2785-1663-4006-8333-E933EE50D1BA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Risk of giving inaccurate or biased responses.</a:t>
          </a:r>
        </a:p>
      </dsp:txBody>
      <dsp:txXfrm>
        <a:off x="1939533" y="2099779"/>
        <a:ext cx="2786667" cy="1679249"/>
      </dsp:txXfrm>
    </dsp:sp>
    <dsp:sp modelId="{98FF6073-32DA-4180-9CFE-4DCDD615DFD2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2F71A-07D7-4860-AD70-824D0FBC1E9B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64B8-E6C7-4ECD-9218-33998392BD1E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Depend heavily on training data and internet connectivity.</a:t>
          </a:r>
        </a:p>
      </dsp:txBody>
      <dsp:txXfrm>
        <a:off x="1939533" y="4198841"/>
        <a:ext cx="2786667" cy="16792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0BA57-CD2A-4DF2-B520-8763C26278C9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4F2AC-62F1-4EC9-BF2F-0EBF4B3877AF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D927F-29C5-45C8-9D5F-E58A73C2F347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Built through accuracy, transparency, and empathy.</a:t>
          </a:r>
        </a:p>
      </dsp:txBody>
      <dsp:txXfrm>
        <a:off x="1939533" y="717"/>
        <a:ext cx="2786667" cy="1679249"/>
      </dsp:txXfrm>
    </dsp:sp>
    <dsp:sp modelId="{0AB94911-75E5-4298-BE3C-7E49AB6FD8D5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B5053-78AF-4FA4-AD2A-21F088A8AEF0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A4E73-6DF3-43B2-B0C3-0BD9B65799A9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Users prefer bots that clearly identify as AI.</a:t>
          </a:r>
        </a:p>
      </dsp:txBody>
      <dsp:txXfrm>
        <a:off x="1939533" y="2099779"/>
        <a:ext cx="2786667" cy="1679249"/>
      </dsp:txXfrm>
    </dsp:sp>
    <dsp:sp modelId="{B786F4DF-4E2D-4C1E-B76A-C63153571FE2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2039-91D9-4ACF-84A8-B10E665C722B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62F5-7306-4269-8BA2-D948854D680C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Consistency and emotional tone increase user trust.</a:t>
          </a:r>
        </a:p>
      </dsp:txBody>
      <dsp:txXfrm>
        <a:off x="1939533" y="4198841"/>
        <a:ext cx="2786667" cy="16792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5D8D0-4A4B-4F80-A88B-D74430A83709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FA288-F9A4-4263-81A7-51D9C3DBA4A3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EDF9-32B1-4576-8556-D0BF95785819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Managing multiple intents in a single query.</a:t>
          </a:r>
        </a:p>
      </dsp:txBody>
      <dsp:txXfrm>
        <a:off x="1939533" y="717"/>
        <a:ext cx="2786667" cy="1679249"/>
      </dsp:txXfrm>
    </dsp:sp>
    <dsp:sp modelId="{337D2894-3DDD-4A30-BBCA-A975EDA45790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6A723-888E-43E8-B7EF-D65AF75F74E2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B9328-30B1-4B49-9947-1EA7648DE1DC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Maintaining brand personality and tone.</a:t>
          </a:r>
        </a:p>
      </dsp:txBody>
      <dsp:txXfrm>
        <a:off x="1939533" y="2099779"/>
        <a:ext cx="2786667" cy="1679249"/>
      </dsp:txXfrm>
    </dsp:sp>
    <dsp:sp modelId="{493DE3F7-D886-4011-97D6-DB65262CA8C7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80E68-C10C-4947-865F-42A1BD0DC8D4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27627-CE72-43D7-BB4C-29E7BCB5FB54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Ensuring privacy, data protection, and smooth UX.</a:t>
          </a:r>
        </a:p>
      </dsp:txBody>
      <dsp:txXfrm>
        <a:off x="1939533" y="4198841"/>
        <a:ext cx="2786667" cy="16792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24621-A40A-4EEE-A736-2893B2E4F6E7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3CDD-7D83-472C-B49A-03EE89BEBA26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F1C4B-670E-460C-AE0C-5F698DBED069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24/7 availability and instant response time.</a:t>
          </a:r>
        </a:p>
      </dsp:txBody>
      <dsp:txXfrm>
        <a:off x="1939533" y="717"/>
        <a:ext cx="2786667" cy="1679249"/>
      </dsp:txXfrm>
    </dsp:sp>
    <dsp:sp modelId="{AD863FE0-92C0-405A-9148-E5CBFFA8DE96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2BA27-AC7D-4878-9D3C-5C1C82C981A7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1D82-6C5D-42E5-8DB8-DA9AEF81A4B1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Reduce costs and scale efficiently.</a:t>
          </a:r>
        </a:p>
      </dsp:txBody>
      <dsp:txXfrm>
        <a:off x="1939533" y="2099779"/>
        <a:ext cx="2786667" cy="1679249"/>
      </dsp:txXfrm>
    </dsp:sp>
    <dsp:sp modelId="{027F559E-0BEC-44EA-B021-6626D58FCAEA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06F7D-F990-493A-8EB8-23DB4CFE4861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80EAD-B144-4757-A1BC-138187D6C412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Improve customer engagement and satisfaction.</a:t>
          </a:r>
        </a:p>
      </dsp:txBody>
      <dsp:txXfrm>
        <a:off x="1939533" y="4198841"/>
        <a:ext cx="2786667" cy="16792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0FCBB-31FC-4EF1-B3CA-1FDAA0DA2DAF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D4A12-110D-4821-886F-6BF9C1C3E55E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DDC3-8014-452D-A911-D5A7F6331AED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Integration with AR/VR and IoT for immersive experiences.</a:t>
          </a:r>
        </a:p>
      </dsp:txBody>
      <dsp:txXfrm>
        <a:off x="1939533" y="717"/>
        <a:ext cx="2786667" cy="1679249"/>
      </dsp:txXfrm>
    </dsp:sp>
    <dsp:sp modelId="{E94B37CD-515D-40CE-B91F-225C6758BC70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EF56E-3039-4931-B04D-AE61D42E401F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282A-23AB-4954-9983-A3A325E3F843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Emotionally intelligent AI through sentiment analysis.</a:t>
          </a:r>
        </a:p>
      </dsp:txBody>
      <dsp:txXfrm>
        <a:off x="1939533" y="2099779"/>
        <a:ext cx="2786667" cy="1679249"/>
      </dsp:txXfrm>
    </dsp:sp>
    <dsp:sp modelId="{DF01E58F-3720-4560-8D72-A0B3667E03C7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1EB1A-9D32-40D1-B502-AE86B7B15CA5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A1BD7-2AD0-420C-A6A4-531AAB66BE84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Predictive chatbots that anticipate user needs.</a:t>
          </a:r>
        </a:p>
      </dsp:txBody>
      <dsp:txXfrm>
        <a:off x="1939533" y="4198841"/>
        <a:ext cx="2786667" cy="16792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E07A-BA86-4B4D-8002-8EF1D1E324FF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8B863-1268-41AC-8F00-FEC500BAB354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4844C-477D-4ADE-A2EE-8755B5728363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Example: Bank of America’s 'Erica'.</a:t>
          </a:r>
        </a:p>
      </dsp:txBody>
      <dsp:txXfrm>
        <a:off x="1939533" y="717"/>
        <a:ext cx="2786667" cy="1679249"/>
      </dsp:txXfrm>
    </dsp:sp>
    <dsp:sp modelId="{F74B17FB-8306-4492-9DFD-0BB3774C55DA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AA087-1B92-4027-AD1C-A1F9990BBB95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131A5-768F-432B-8A5D-E21E01EDE859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Provides spending insights, reminders, and financial advice.</a:t>
          </a:r>
        </a:p>
      </dsp:txBody>
      <dsp:txXfrm>
        <a:off x="1939533" y="2099779"/>
        <a:ext cx="2786667" cy="1679249"/>
      </dsp:txXfrm>
    </dsp:sp>
    <dsp:sp modelId="{C65004D6-A154-4EE4-9A19-F4E64C607FD7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254C2-EDD6-4FE4-A731-3E5E04138833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BF7A8-700C-4AE5-97C6-C5723A3C58B7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Resulted in faster service and higher engagement.</a:t>
          </a:r>
        </a:p>
      </dsp:txBody>
      <dsp:txXfrm>
        <a:off x="1939533" y="4198841"/>
        <a:ext cx="2786667" cy="16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31227-2537-4B1F-8DE1-810826E645C0}">
      <dsp:nvSpPr>
        <dsp:cNvPr id="0" name=""/>
        <dsp:cNvSpPr/>
      </dsp:nvSpPr>
      <dsp:spPr>
        <a:xfrm>
          <a:off x="1645920" y="1414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Rule-based chatbots: Follow fixed scripts or logic trees.</a:t>
          </a:r>
        </a:p>
      </dsp:txBody>
      <dsp:txXfrm>
        <a:off x="1645920" y="1414"/>
        <a:ext cx="6583680" cy="1449722"/>
      </dsp:txXfrm>
    </dsp:sp>
    <dsp:sp modelId="{8AE6D51D-A679-4C0F-8BC9-BAB8FB5ADFBD}">
      <dsp:nvSpPr>
        <dsp:cNvPr id="0" name=""/>
        <dsp:cNvSpPr/>
      </dsp:nvSpPr>
      <dsp:spPr>
        <a:xfrm>
          <a:off x="0" y="1414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Rule</a:t>
          </a:r>
        </a:p>
      </dsp:txBody>
      <dsp:txXfrm>
        <a:off x="0" y="1414"/>
        <a:ext cx="1645920" cy="1449722"/>
      </dsp:txXfrm>
    </dsp:sp>
    <dsp:sp modelId="{E0DACD3D-26E9-4C10-AD04-2D0AC16CD161}">
      <dsp:nvSpPr>
        <dsp:cNvPr id="0" name=""/>
        <dsp:cNvSpPr/>
      </dsp:nvSpPr>
      <dsp:spPr>
        <a:xfrm>
          <a:off x="1645920" y="1538120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AI-powered chatbots: Use NLP and machine learning to understand and adapt to context.</a:t>
          </a:r>
        </a:p>
      </dsp:txBody>
      <dsp:txXfrm>
        <a:off x="1645920" y="1538120"/>
        <a:ext cx="6583680" cy="1449722"/>
      </dsp:txXfrm>
    </dsp:sp>
    <dsp:sp modelId="{675CF319-2725-4632-9B60-17C5987475D9}">
      <dsp:nvSpPr>
        <dsp:cNvPr id="0" name=""/>
        <dsp:cNvSpPr/>
      </dsp:nvSpPr>
      <dsp:spPr>
        <a:xfrm>
          <a:off x="0" y="1538120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1538120"/>
        <a:ext cx="1645920" cy="1449722"/>
      </dsp:txXfrm>
    </dsp:sp>
    <dsp:sp modelId="{03836C53-DE43-4F0A-BB2A-D2ACB22B3E9E}">
      <dsp:nvSpPr>
        <dsp:cNvPr id="0" name=""/>
        <dsp:cNvSpPr/>
      </dsp:nvSpPr>
      <dsp:spPr>
        <a:xfrm>
          <a:off x="1645920" y="3074826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 bots can learn from user interactions to improve over time.</a:t>
          </a:r>
        </a:p>
      </dsp:txBody>
      <dsp:txXfrm>
        <a:off x="1645920" y="3074826"/>
        <a:ext cx="6583680" cy="1449722"/>
      </dsp:txXfrm>
    </dsp:sp>
    <dsp:sp modelId="{E9887F94-1046-4DC5-A8D8-A550A7799CCF}">
      <dsp:nvSpPr>
        <dsp:cNvPr id="0" name=""/>
        <dsp:cNvSpPr/>
      </dsp:nvSpPr>
      <dsp:spPr>
        <a:xfrm>
          <a:off x="0" y="3074826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</a:t>
          </a:r>
        </a:p>
      </dsp:txBody>
      <dsp:txXfrm>
        <a:off x="0" y="3074826"/>
        <a:ext cx="1645920" cy="14497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6203F-5C2B-4EC8-A623-D3456FD9A33F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E3F95-A121-4508-B450-F28A8B5E6F18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D8FD0-1859-4378-A25A-0AEC8DBF6E54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Chatbots evolved from basic scripts to intelligent assistants.</a:t>
          </a:r>
        </a:p>
      </dsp:txBody>
      <dsp:txXfrm>
        <a:off x="1939533" y="717"/>
        <a:ext cx="2786667" cy="1679249"/>
      </dsp:txXfrm>
    </dsp:sp>
    <dsp:sp modelId="{BA6255A6-46EE-42CD-B615-6AD57BC37F6B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B16B1-A2E4-469D-9E3C-AB80FE51468E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BEBE8-98A7-4208-B7AD-454770D3645B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Used across education, healthcare, banking, and retail.</a:t>
          </a:r>
        </a:p>
      </dsp:txBody>
      <dsp:txXfrm>
        <a:off x="1939533" y="2099779"/>
        <a:ext cx="2786667" cy="1679249"/>
      </dsp:txXfrm>
    </dsp:sp>
    <dsp:sp modelId="{3F2C411D-94D1-4656-A392-4A71AD9344AE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5F9F3-A141-491E-B542-35789F9BA6E1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A2CB-0C90-4FC7-A50F-B951EBB35788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future: empathetic, intelligent, and human-centered AI communication.</a:t>
          </a:r>
        </a:p>
      </dsp:txBody>
      <dsp:txXfrm>
        <a:off x="1939533" y="4198841"/>
        <a:ext cx="2786667" cy="167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630DB-768B-4729-BEDE-724F0D649F5E}">
      <dsp:nvSpPr>
        <dsp:cNvPr id="0" name=""/>
        <dsp:cNvSpPr/>
      </dsp:nvSpPr>
      <dsp:spPr>
        <a:xfrm>
          <a:off x="0" y="377850"/>
          <a:ext cx="5175384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Advanced chatbots that can perform actions like scheduling, searching, or controlling devices.</a:t>
          </a:r>
        </a:p>
      </dsp:txBody>
      <dsp:txXfrm>
        <a:off x="75163" y="453013"/>
        <a:ext cx="5025058" cy="1389393"/>
      </dsp:txXfrm>
    </dsp:sp>
    <dsp:sp modelId="{799F741D-54DB-4931-94C7-80B91680B5C2}">
      <dsp:nvSpPr>
        <dsp:cNvPr id="0" name=""/>
        <dsp:cNvSpPr/>
      </dsp:nvSpPr>
      <dsp:spPr>
        <a:xfrm>
          <a:off x="0" y="1998210"/>
          <a:ext cx="5175384" cy="153971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Combine speech recognition, NLP, and automation.</a:t>
          </a:r>
        </a:p>
      </dsp:txBody>
      <dsp:txXfrm>
        <a:off x="75163" y="2073373"/>
        <a:ext cx="5025058" cy="1389393"/>
      </dsp:txXfrm>
    </dsp:sp>
    <dsp:sp modelId="{2106EE4F-0BC0-409A-8D3D-341CBEE46F48}">
      <dsp:nvSpPr>
        <dsp:cNvPr id="0" name=""/>
        <dsp:cNvSpPr/>
      </dsp:nvSpPr>
      <dsp:spPr>
        <a:xfrm>
          <a:off x="0" y="3618570"/>
          <a:ext cx="5175384" cy="1539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Examples: Siri, Alexa, Google Assistant.</a:t>
          </a:r>
        </a:p>
      </dsp:txBody>
      <dsp:txXfrm>
        <a:off x="75163" y="3693733"/>
        <a:ext cx="5025058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E353-879E-4B78-B6B4-3F2ED1D59DF9}">
      <dsp:nvSpPr>
        <dsp:cNvPr id="0" name=""/>
        <dsp:cNvSpPr/>
      </dsp:nvSpPr>
      <dsp:spPr>
        <a:xfrm>
          <a:off x="0" y="77551"/>
          <a:ext cx="5175384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Developed by Apple, integrated across iOS devices.</a:t>
          </a:r>
        </a:p>
      </dsp:txBody>
      <dsp:txXfrm>
        <a:off x="84655" y="162206"/>
        <a:ext cx="5006074" cy="1564849"/>
      </dsp:txXfrm>
    </dsp:sp>
    <dsp:sp modelId="{90DAC2BB-ABB5-4774-A309-0C00F10292D6}">
      <dsp:nvSpPr>
        <dsp:cNvPr id="0" name=""/>
        <dsp:cNvSpPr/>
      </dsp:nvSpPr>
      <dsp:spPr>
        <a:xfrm>
          <a:off x="0" y="1900990"/>
          <a:ext cx="5175384" cy="173415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Performs tasks like sending messages, setting reminders, and playing music.</a:t>
          </a:r>
        </a:p>
      </dsp:txBody>
      <dsp:txXfrm>
        <a:off x="84655" y="1985645"/>
        <a:ext cx="5006074" cy="1564849"/>
      </dsp:txXfrm>
    </dsp:sp>
    <dsp:sp modelId="{55207289-F76E-4620-8E42-95BB26038CB4}">
      <dsp:nvSpPr>
        <dsp:cNvPr id="0" name=""/>
        <dsp:cNvSpPr/>
      </dsp:nvSpPr>
      <dsp:spPr>
        <a:xfrm>
          <a:off x="0" y="3724430"/>
          <a:ext cx="5175384" cy="17341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Learns user habits to improve personalization.</a:t>
          </a:r>
        </a:p>
      </dsp:txBody>
      <dsp:txXfrm>
        <a:off x="84655" y="3809085"/>
        <a:ext cx="5006074" cy="1564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8730B-9970-4DD9-9C80-05516F7565E4}">
      <dsp:nvSpPr>
        <dsp:cNvPr id="0" name=""/>
        <dsp:cNvSpPr/>
      </dsp:nvSpPr>
      <dsp:spPr>
        <a:xfrm>
          <a:off x="0" y="651"/>
          <a:ext cx="4988440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D392B-957D-403A-A7FF-E41E786FBDF7}">
      <dsp:nvSpPr>
        <dsp:cNvPr id="0" name=""/>
        <dsp:cNvSpPr/>
      </dsp:nvSpPr>
      <dsp:spPr>
        <a:xfrm>
          <a:off x="461309" y="343774"/>
          <a:ext cx="838743" cy="8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9800D-E6D4-4EC5-84A1-5A870B928763}">
      <dsp:nvSpPr>
        <dsp:cNvPr id="0" name=""/>
        <dsp:cNvSpPr/>
      </dsp:nvSpPr>
      <dsp:spPr>
        <a:xfrm>
          <a:off x="1761361" y="651"/>
          <a:ext cx="3227078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Amazon’s voice assistant for Echo smart devices.</a:t>
          </a:r>
        </a:p>
      </dsp:txBody>
      <dsp:txXfrm>
        <a:off x="1761361" y="651"/>
        <a:ext cx="3227078" cy="1524988"/>
      </dsp:txXfrm>
    </dsp:sp>
    <dsp:sp modelId="{17529298-07C3-4AD3-9B6D-17A6B7E3C17B}">
      <dsp:nvSpPr>
        <dsp:cNvPr id="0" name=""/>
        <dsp:cNvSpPr/>
      </dsp:nvSpPr>
      <dsp:spPr>
        <a:xfrm>
          <a:off x="0" y="1906887"/>
          <a:ext cx="4988440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39EC5-A587-4A54-A552-5B14FC499F19}">
      <dsp:nvSpPr>
        <dsp:cNvPr id="0" name=""/>
        <dsp:cNvSpPr/>
      </dsp:nvSpPr>
      <dsp:spPr>
        <a:xfrm>
          <a:off x="461309" y="2250010"/>
          <a:ext cx="838743" cy="8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0E76-3F93-459C-8920-48BE837FDE53}">
      <dsp:nvSpPr>
        <dsp:cNvPr id="0" name=""/>
        <dsp:cNvSpPr/>
      </dsp:nvSpPr>
      <dsp:spPr>
        <a:xfrm>
          <a:off x="1761361" y="1906887"/>
          <a:ext cx="3227078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Controls smart home appliances, plays media, provides news updates.</a:t>
          </a:r>
        </a:p>
      </dsp:txBody>
      <dsp:txXfrm>
        <a:off x="1761361" y="1906887"/>
        <a:ext cx="3227078" cy="1524988"/>
      </dsp:txXfrm>
    </dsp:sp>
    <dsp:sp modelId="{902CE021-2B52-48F2-AC15-9ED32953C37F}">
      <dsp:nvSpPr>
        <dsp:cNvPr id="0" name=""/>
        <dsp:cNvSpPr/>
      </dsp:nvSpPr>
      <dsp:spPr>
        <a:xfrm>
          <a:off x="0" y="3813123"/>
          <a:ext cx="4988440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A89AE-72D8-4CCC-B0C2-FB6E95BF59DB}">
      <dsp:nvSpPr>
        <dsp:cNvPr id="0" name=""/>
        <dsp:cNvSpPr/>
      </dsp:nvSpPr>
      <dsp:spPr>
        <a:xfrm>
          <a:off x="461309" y="4156246"/>
          <a:ext cx="838743" cy="8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EB882-3B2A-4794-8111-E51DDA77349B}">
      <dsp:nvSpPr>
        <dsp:cNvPr id="0" name=""/>
        <dsp:cNvSpPr/>
      </dsp:nvSpPr>
      <dsp:spPr>
        <a:xfrm>
          <a:off x="1761361" y="3813123"/>
          <a:ext cx="3227078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Supports thousands of third-party skills and IoT integrations.</a:t>
          </a:r>
        </a:p>
      </dsp:txBody>
      <dsp:txXfrm>
        <a:off x="1761361" y="3813123"/>
        <a:ext cx="3227078" cy="1524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78EF4-F2C3-491E-BD8E-17CD99CB15E3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EE7B-44D1-4624-B8E0-673406BD2D46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Developed by Google and powered by deep learning.</a:t>
          </a:r>
        </a:p>
      </dsp:txBody>
      <dsp:txXfrm>
        <a:off x="0" y="2703"/>
        <a:ext cx="5175384" cy="1843578"/>
      </dsp:txXfrm>
    </dsp:sp>
    <dsp:sp modelId="{FF8FB668-4354-4609-B36A-2BAD045F343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7CE3-AB8C-4FA0-B5C7-62636DCE51FE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Understands context and maintains multi-turn conversations.</a:t>
          </a:r>
        </a:p>
      </dsp:txBody>
      <dsp:txXfrm>
        <a:off x="0" y="1846281"/>
        <a:ext cx="5175384" cy="1843578"/>
      </dsp:txXfrm>
    </dsp:sp>
    <dsp:sp modelId="{6064E411-6413-43A0-8927-0695850CB1D7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BA6A9-7ACE-489D-9B98-7531405014D5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Integrates with Android devices and Google ecosystem (Calendar, Maps, Gmail).</a:t>
          </a:r>
        </a:p>
      </dsp:txBody>
      <dsp:txXfrm>
        <a:off x="0" y="3689859"/>
        <a:ext cx="5175384" cy="1843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B8243-2B5C-4FA5-B27E-DFCFE804DF85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2E9C5-C688-40EC-9628-5CB001333ACA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ChatGPT: An AI language model developed by OpenAI using GPT architecture.</a:t>
          </a:r>
        </a:p>
      </dsp:txBody>
      <dsp:txXfrm>
        <a:off x="0" y="2703"/>
        <a:ext cx="5175384" cy="1843578"/>
      </dsp:txXfrm>
    </dsp:sp>
    <dsp:sp modelId="{FAAF5EFE-4D7A-4157-A833-AF6358C1138E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AA31-2C8C-42F6-B1AC-F001E5226754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Generative AI: Creates new content like text, code, or images.</a:t>
          </a:r>
        </a:p>
      </dsp:txBody>
      <dsp:txXfrm>
        <a:off x="0" y="1846281"/>
        <a:ext cx="5175384" cy="1843578"/>
      </dsp:txXfrm>
    </dsp:sp>
    <dsp:sp modelId="{F61B1955-A48B-4E09-8077-CDC27E978823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F314F-0D69-4738-B30C-F1AAB8D37620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ChatGPT can explain, summarize, translate, and generate creative text.</a:t>
          </a:r>
        </a:p>
      </dsp:txBody>
      <dsp:txXfrm>
        <a:off x="0" y="3689859"/>
        <a:ext cx="5175384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B0DBD-52C8-4FAB-BF00-21B474BA6B64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17EA8-43D3-4DC5-93EA-E278A107855B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ED17A-B10C-4EA7-8DBD-5F0E08B3F52C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Automate FAQs, ticketing, and customer queries.</a:t>
          </a:r>
        </a:p>
      </dsp:txBody>
      <dsp:txXfrm>
        <a:off x="1939533" y="717"/>
        <a:ext cx="2786667" cy="1679249"/>
      </dsp:txXfrm>
    </dsp:sp>
    <dsp:sp modelId="{544C068D-CE17-4434-A0D1-B980961B7587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739B3-D4E2-4701-BE8A-D7301E09FA7D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288F0-48AC-4AE5-9F0C-D9630C0D6048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 24/7 support and reduce wait times.</a:t>
          </a:r>
        </a:p>
      </dsp:txBody>
      <dsp:txXfrm>
        <a:off x="1939533" y="2099779"/>
        <a:ext cx="2786667" cy="1679249"/>
      </dsp:txXfrm>
    </dsp:sp>
    <dsp:sp modelId="{1EF1FA6F-E70A-40BA-BBBC-969055E8FB53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4A82F-267C-48D2-91BF-B49932C46AF8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C6C1-E9FA-417C-BE3D-1233CB0A2BAA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 user satisfaction and reduce operational costs.</a:t>
          </a:r>
        </a:p>
      </dsp:txBody>
      <dsp:txXfrm>
        <a:off x="1939533" y="4198841"/>
        <a:ext cx="2786667" cy="16792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CB327-0EFB-4DE2-B684-D8D272F060AC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FDC94-379C-4857-B248-9A4FD31C39D5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E01D3-0BCF-4FF9-AE33-FEB4FA94F9A2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Recommends products based on behavior and preferences.</a:t>
          </a:r>
        </a:p>
      </dsp:txBody>
      <dsp:txXfrm>
        <a:off x="1939533" y="717"/>
        <a:ext cx="2786667" cy="1679249"/>
      </dsp:txXfrm>
    </dsp:sp>
    <dsp:sp modelId="{563D5437-E9D3-4B15-94F1-9D2BE5AD83C8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4DB8-A4F5-4863-8ECE-113567C1B8A4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686D-E8E4-41A5-AD9A-67CD217DF1B1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Assists with order tracking, returns, and promotions.</a:t>
          </a:r>
        </a:p>
      </dsp:txBody>
      <dsp:txXfrm>
        <a:off x="1939533" y="2099779"/>
        <a:ext cx="2786667" cy="1679249"/>
      </dsp:txXfrm>
    </dsp:sp>
    <dsp:sp modelId="{C217BF35-2837-48A6-87C0-85164F29BED8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8514-3CFB-4FD6-935B-83CE6C7CC2A7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5088C-17B4-42A4-9B77-952D9ADDE6C0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Example: Sephora’s virtual artist and H&amp;M’s style bot.</a:t>
          </a:r>
        </a:p>
      </dsp:txBody>
      <dsp:txXfrm>
        <a:off x="1939533" y="4198841"/>
        <a:ext cx="27866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94FE8-79A1-45C9-A795-3BEAA92F6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180" y="679730"/>
            <a:ext cx="3417354" cy="393272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700" b="1" dirty="0"/>
            </a:br>
            <a:r>
              <a:rPr lang="en-US" sz="3700" b="1" dirty="0"/>
              <a:t>Lecture 3</a:t>
            </a:r>
            <a:br>
              <a:rPr lang="en-US" sz="3700" b="1" dirty="0"/>
            </a:br>
            <a:br>
              <a:rPr lang="en-US" sz="3700" b="1" dirty="0"/>
            </a:br>
            <a:r>
              <a:rPr lang="en-US" sz="3700" b="1" dirty="0"/>
              <a:t>Chatbots &amp; Virtual Assistants</a:t>
            </a: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endParaRPr lang="en-US" sz="3700" dirty="0"/>
          </a:p>
        </p:txBody>
      </p: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9" y="2733628"/>
            <a:ext cx="1340409" cy="5777807"/>
            <a:chOff x="329184" y="2"/>
            <a:chExt cx="524256" cy="5777807"/>
          </a:xfrm>
        </p:grpSpPr>
        <p:cxnSp>
          <p:nvCxnSpPr>
            <p:cNvPr id="4113" name="Straight Connector 41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E5A7C1B-6BCD-4D86-BE3F-4F9D38A8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3" y="5193800"/>
            <a:ext cx="2907064" cy="8574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Dr. Ahmed Yousry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Faculty of Computers and Artificial Intelligence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ahmed.abdelsatar@fci.bu.edu.eg</a:t>
            </a:r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372533"/>
            <a:ext cx="4587584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3ED95AF9-0070-4A46-8EBC-529F2F959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6"/>
          <a:stretch/>
        </p:blipFill>
        <p:spPr bwMode="auto">
          <a:xfrm>
            <a:off x="706947" y="2576318"/>
            <a:ext cx="4206623" cy="17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8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 in Online Shopping Support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DA2E2B-D5F9-38C8-7DE3-E2986AEA5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2227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chemeClr val="bg1"/>
                </a:solidFill>
              </a:rPr>
              <a:t>Voice Interaction vs. Text Interaction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ECF851-7E37-CE3D-E157-131FB8E33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5711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Multilingual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A940A-1FB6-462B-955C-A125FDB5F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1707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Chatbots in Education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949D5F-7AD0-A1D9-B87F-1DD1271D5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9198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Chatbots in Healthcare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EE7711-0113-C456-4BA2-A0016F3FC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10941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Limitations of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124AE-921B-5DF1-5634-17D3692B4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20064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Human Trust in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DADA04-D2E1-CAA6-6ADD-5CB192CBC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439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Design Challenges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1049AE-748B-E15E-0952-C247032F2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97622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Benefits of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DB17C6-954B-3CE5-0733-268A5BC62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91599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Future Role of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94329D-736D-3718-F199-26FBAF6A0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00267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t>What is a Chatbot?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65E53A-AA72-1181-78E5-B238E6270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87283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Study: Banking Chatbot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71F11C-984E-CB11-0260-446529DD1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3809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Summary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362CC-DC26-557B-66FF-36888E468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483085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AA0C-905B-41F6-BA4A-A8D5EF97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38" y="1367048"/>
            <a:ext cx="3128996" cy="2949547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/>
              <a:t>Thanks</a:t>
            </a:r>
          </a:p>
        </p:txBody>
      </p:sp>
      <p:pic>
        <p:nvPicPr>
          <p:cNvPr id="22" name="Graphic 21" descr="Smiling Face with No Fill">
            <a:extLst>
              <a:ext uri="{FF2B5EF4-FFF2-40B4-BE49-F238E27FC236}">
                <a16:creationId xmlns:a16="http://schemas.microsoft.com/office/drawing/2014/main" id="{35268771-022C-635C-7223-646D8AEE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948" y="1325689"/>
            <a:ext cx="4206623" cy="42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Types of Chatbots (Rule-based vs. AI-powered)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8652D6-751D-4B3B-7012-A312BFAB1B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300"/>
              <a:t>Virtual Assistants Overview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E16FD2-9554-D1F5-E013-CA94C860F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4672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3600"/>
              <a:t>Siri Introduction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DB7C9-9C56-396C-098C-9C45510AF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9532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US" sz="3700"/>
              <a:t>Alexa 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6D0660-7481-4D8B-D60D-BA927F6B5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4551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Google Assistant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86188C-C3CF-ABEE-E134-0A9E5ED8A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4815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ChatGPT &amp; Generative AI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240577-EA9D-1FC3-FFB1-A17A56CD8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53841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Customer Service Chatbots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81586C-8F73-B436-B7A3-5F9D4A601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160457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699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Lecture 3  Chatbots &amp; Virtual Assistants   </vt:lpstr>
      <vt:lpstr>What is a Chatbot?</vt:lpstr>
      <vt:lpstr>Types of Chatbots (Rule-based vs. AI-powered)</vt:lpstr>
      <vt:lpstr>Virtual Assistants Overview</vt:lpstr>
      <vt:lpstr>Siri Introduction</vt:lpstr>
      <vt:lpstr>Alexa Introduction</vt:lpstr>
      <vt:lpstr>Google Assistant</vt:lpstr>
      <vt:lpstr>ChatGPT &amp; Generative AI</vt:lpstr>
      <vt:lpstr>Customer Service Chatbots</vt:lpstr>
      <vt:lpstr>AI in Online Shopping Support</vt:lpstr>
      <vt:lpstr>Voice Interaction vs. Text Interaction</vt:lpstr>
      <vt:lpstr>Multilingual Chatbots</vt:lpstr>
      <vt:lpstr>Chatbots in Education</vt:lpstr>
      <vt:lpstr>Chatbots in Healthcare</vt:lpstr>
      <vt:lpstr>Limitations of Chatbots</vt:lpstr>
      <vt:lpstr>Human Trust in Chatbots</vt:lpstr>
      <vt:lpstr>Design Challenges</vt:lpstr>
      <vt:lpstr>Benefits of Chatbots</vt:lpstr>
      <vt:lpstr>Future Role of Chatbots</vt:lpstr>
      <vt:lpstr>Case Study: Banking Chatbot</vt:lpstr>
      <vt:lpstr>Summary</vt:lpstr>
      <vt:lpstr>Thanks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Lecture 3  Chatbots   </dc:title>
  <dc:subject/>
  <dc:creator/>
  <cp:keywords/>
  <dc:description>generated using python-pptx</dc:description>
  <cp:lastModifiedBy>Ahmed Yousry</cp:lastModifiedBy>
  <cp:revision>3</cp:revision>
  <dcterms:created xsi:type="dcterms:W3CDTF">2013-01-27T09:14:16Z</dcterms:created>
  <dcterms:modified xsi:type="dcterms:W3CDTF">2025-10-07T16:34:18Z</dcterms:modified>
  <cp:category/>
</cp:coreProperties>
</file>